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7"/>
  </p:notesMasterIdLst>
  <p:sldIdLst>
    <p:sldId id="256" r:id="rId2"/>
    <p:sldId id="289" r:id="rId3"/>
    <p:sldId id="257" r:id="rId4"/>
    <p:sldId id="290" r:id="rId5"/>
    <p:sldId id="291" r:id="rId6"/>
    <p:sldId id="258" r:id="rId7"/>
    <p:sldId id="259" r:id="rId8"/>
    <p:sldId id="261" r:id="rId9"/>
    <p:sldId id="276" r:id="rId10"/>
    <p:sldId id="277" r:id="rId11"/>
    <p:sldId id="278" r:id="rId12"/>
    <p:sldId id="281" r:id="rId13"/>
    <p:sldId id="283" r:id="rId14"/>
    <p:sldId id="284" r:id="rId15"/>
    <p:sldId id="285" r:id="rId16"/>
    <p:sldId id="286" r:id="rId17"/>
    <p:sldId id="263" r:id="rId18"/>
    <p:sldId id="269" r:id="rId19"/>
    <p:sldId id="264" r:id="rId20"/>
    <p:sldId id="287" r:id="rId21"/>
    <p:sldId id="265" r:id="rId22"/>
    <p:sldId id="288" r:id="rId23"/>
    <p:sldId id="262" r:id="rId24"/>
    <p:sldId id="268" r:id="rId25"/>
    <p:sldId id="271" r:id="rId26"/>
  </p:sldIdLst>
  <p:sldSz cx="18288000" cy="10287000"/>
  <p:notesSz cx="6858000" cy="9144000"/>
  <p:embeddedFontLst>
    <p:embeddedFont>
      <p:font typeface="Barlow" panose="00000500000000000000" pitchFamily="2"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Oswald" panose="00000500000000000000" pitchFamily="2"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C0AA25-7738-4B0D-A6DC-F52756C5B255}" v="13" dt="2025-12-17T18:20:12.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45"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ay Kumar Sahu" userId="dd24f88422e0a5ca" providerId="LiveId" clId="{D4359742-125F-44D8-ADFF-EA47969DD1D9}"/>
    <pc:docChg chg="undo custSel addSld modSld sldOrd">
      <pc:chgData name="Ajay Kumar Sahu" userId="dd24f88422e0a5ca" providerId="LiveId" clId="{D4359742-125F-44D8-ADFF-EA47969DD1D9}" dt="2025-12-17T18:24:26.106" v="1144" actId="20577"/>
      <pc:docMkLst>
        <pc:docMk/>
      </pc:docMkLst>
      <pc:sldChg chg="modSp mod">
        <pc:chgData name="Ajay Kumar Sahu" userId="dd24f88422e0a5ca" providerId="LiveId" clId="{D4359742-125F-44D8-ADFF-EA47969DD1D9}" dt="2025-12-17T18:05:58.960" v="697" actId="14100"/>
        <pc:sldMkLst>
          <pc:docMk/>
          <pc:sldMk cId="0" sldId="257"/>
        </pc:sldMkLst>
        <pc:spChg chg="mod">
          <ac:chgData name="Ajay Kumar Sahu" userId="dd24f88422e0a5ca" providerId="LiveId" clId="{D4359742-125F-44D8-ADFF-EA47969DD1D9}" dt="2025-12-17T17:59:16.573" v="532" actId="14100"/>
          <ac:spMkLst>
            <pc:docMk/>
            <pc:sldMk cId="0" sldId="257"/>
            <ac:spMk id="553" creationId="{00000000-0000-0000-0000-000000000000}"/>
          </ac:spMkLst>
        </pc:spChg>
        <pc:spChg chg="mod">
          <ac:chgData name="Ajay Kumar Sahu" userId="dd24f88422e0a5ca" providerId="LiveId" clId="{D4359742-125F-44D8-ADFF-EA47969DD1D9}" dt="2025-12-17T18:05:58.960" v="697" actId="14100"/>
          <ac:spMkLst>
            <pc:docMk/>
            <pc:sldMk cId="0" sldId="257"/>
            <ac:spMk id="554" creationId="{00000000-0000-0000-0000-000000000000}"/>
          </ac:spMkLst>
        </pc:spChg>
        <pc:spChg chg="mod">
          <ac:chgData name="Ajay Kumar Sahu" userId="dd24f88422e0a5ca" providerId="LiveId" clId="{D4359742-125F-44D8-ADFF-EA47969DD1D9}" dt="2025-12-17T17:53:37.210" v="282" actId="20577"/>
          <ac:spMkLst>
            <pc:docMk/>
            <pc:sldMk cId="0" sldId="257"/>
            <ac:spMk id="555" creationId="{00000000-0000-0000-0000-000000000000}"/>
          </ac:spMkLst>
        </pc:spChg>
        <pc:spChg chg="mod">
          <ac:chgData name="Ajay Kumar Sahu" userId="dd24f88422e0a5ca" providerId="LiveId" clId="{D4359742-125F-44D8-ADFF-EA47969DD1D9}" dt="2025-12-17T17:56:50.808" v="436" actId="20577"/>
          <ac:spMkLst>
            <pc:docMk/>
            <pc:sldMk cId="0" sldId="257"/>
            <ac:spMk id="556" creationId="{00000000-0000-0000-0000-000000000000}"/>
          </ac:spMkLst>
        </pc:spChg>
        <pc:spChg chg="mod">
          <ac:chgData name="Ajay Kumar Sahu" userId="dd24f88422e0a5ca" providerId="LiveId" clId="{D4359742-125F-44D8-ADFF-EA47969DD1D9}" dt="2025-12-17T17:59:23.290" v="533" actId="14100"/>
          <ac:spMkLst>
            <pc:docMk/>
            <pc:sldMk cId="0" sldId="257"/>
            <ac:spMk id="557" creationId="{00000000-0000-0000-0000-000000000000}"/>
          </ac:spMkLst>
        </pc:spChg>
        <pc:spChg chg="mod">
          <ac:chgData name="Ajay Kumar Sahu" userId="dd24f88422e0a5ca" providerId="LiveId" clId="{D4359742-125F-44D8-ADFF-EA47969DD1D9}" dt="2025-12-17T18:05:16.330" v="696" actId="404"/>
          <ac:spMkLst>
            <pc:docMk/>
            <pc:sldMk cId="0" sldId="257"/>
            <ac:spMk id="558" creationId="{00000000-0000-0000-0000-000000000000}"/>
          </ac:spMkLst>
        </pc:spChg>
        <pc:spChg chg="mod">
          <ac:chgData name="Ajay Kumar Sahu" userId="dd24f88422e0a5ca" providerId="LiveId" clId="{D4359742-125F-44D8-ADFF-EA47969DD1D9}" dt="2025-12-17T17:49:19.495" v="183" actId="1076"/>
          <ac:spMkLst>
            <pc:docMk/>
            <pc:sldMk cId="0" sldId="257"/>
            <ac:spMk id="560" creationId="{00000000-0000-0000-0000-000000000000}"/>
          </ac:spMkLst>
        </pc:spChg>
        <pc:spChg chg="mod">
          <ac:chgData name="Ajay Kumar Sahu" userId="dd24f88422e0a5ca" providerId="LiveId" clId="{D4359742-125F-44D8-ADFF-EA47969DD1D9}" dt="2025-12-17T17:49:54.801" v="187" actId="20577"/>
          <ac:spMkLst>
            <pc:docMk/>
            <pc:sldMk cId="0" sldId="257"/>
            <ac:spMk id="561" creationId="{00000000-0000-0000-0000-000000000000}"/>
          </ac:spMkLst>
        </pc:spChg>
        <pc:spChg chg="mod">
          <ac:chgData name="Ajay Kumar Sahu" userId="dd24f88422e0a5ca" providerId="LiveId" clId="{D4359742-125F-44D8-ADFF-EA47969DD1D9}" dt="2025-12-17T17:50:17.699" v="193" actId="20577"/>
          <ac:spMkLst>
            <pc:docMk/>
            <pc:sldMk cId="0" sldId="257"/>
            <ac:spMk id="562" creationId="{00000000-0000-0000-0000-000000000000}"/>
          </ac:spMkLst>
        </pc:spChg>
        <pc:picChg chg="mod">
          <ac:chgData name="Ajay Kumar Sahu" userId="dd24f88422e0a5ca" providerId="LiveId" clId="{D4359742-125F-44D8-ADFF-EA47969DD1D9}" dt="2025-12-17T17:50:05.828" v="188" actId="1076"/>
          <ac:picMkLst>
            <pc:docMk/>
            <pc:sldMk cId="0" sldId="257"/>
            <ac:picMk id="597" creationId="{00000000-0000-0000-0000-000000000000}"/>
          </ac:picMkLst>
        </pc:picChg>
        <pc:picChg chg="mod">
          <ac:chgData name="Ajay Kumar Sahu" userId="dd24f88422e0a5ca" providerId="LiveId" clId="{D4359742-125F-44D8-ADFF-EA47969DD1D9}" dt="2025-12-17T17:50:26.375" v="194" actId="1076"/>
          <ac:picMkLst>
            <pc:docMk/>
            <pc:sldMk cId="0" sldId="257"/>
            <ac:picMk id="598" creationId="{00000000-0000-0000-0000-000000000000}"/>
          </ac:picMkLst>
        </pc:picChg>
        <pc:picChg chg="mod">
          <ac:chgData name="Ajay Kumar Sahu" userId="dd24f88422e0a5ca" providerId="LiveId" clId="{D4359742-125F-44D8-ADFF-EA47969DD1D9}" dt="2025-12-17T17:49:43.033" v="184" actId="1076"/>
          <ac:picMkLst>
            <pc:docMk/>
            <pc:sldMk cId="0" sldId="257"/>
            <ac:picMk id="599" creationId="{00000000-0000-0000-0000-000000000000}"/>
          </ac:picMkLst>
        </pc:picChg>
      </pc:sldChg>
      <pc:sldChg chg="modSp mod">
        <pc:chgData name="Ajay Kumar Sahu" userId="dd24f88422e0a5ca" providerId="LiveId" clId="{D4359742-125F-44D8-ADFF-EA47969DD1D9}" dt="2025-12-17T18:24:26.106" v="1144" actId="20577"/>
        <pc:sldMkLst>
          <pc:docMk/>
          <pc:sldMk cId="0" sldId="262"/>
        </pc:sldMkLst>
        <pc:spChg chg="mod">
          <ac:chgData name="Ajay Kumar Sahu" userId="dd24f88422e0a5ca" providerId="LiveId" clId="{D4359742-125F-44D8-ADFF-EA47969DD1D9}" dt="2025-12-17T18:24:26.106" v="1144" actId="20577"/>
          <ac:spMkLst>
            <pc:docMk/>
            <pc:sldMk cId="0" sldId="262"/>
            <ac:spMk id="943" creationId="{00000000-0000-0000-0000-000000000000}"/>
          </ac:spMkLst>
        </pc:spChg>
      </pc:sldChg>
      <pc:sldChg chg="modSp mod">
        <pc:chgData name="Ajay Kumar Sahu" userId="dd24f88422e0a5ca" providerId="LiveId" clId="{D4359742-125F-44D8-ADFF-EA47969DD1D9}" dt="2025-12-17T18:08:54.314" v="738" actId="20577"/>
        <pc:sldMkLst>
          <pc:docMk/>
          <pc:sldMk cId="0" sldId="264"/>
        </pc:sldMkLst>
        <pc:spChg chg="mod">
          <ac:chgData name="Ajay Kumar Sahu" userId="dd24f88422e0a5ca" providerId="LiveId" clId="{D4359742-125F-44D8-ADFF-EA47969DD1D9}" dt="2025-12-17T18:08:52.154" v="737" actId="20577"/>
          <ac:spMkLst>
            <pc:docMk/>
            <pc:sldMk cId="0" sldId="264"/>
            <ac:spMk id="1116" creationId="{00000000-0000-0000-0000-000000000000}"/>
          </ac:spMkLst>
        </pc:spChg>
        <pc:spChg chg="mod">
          <ac:chgData name="Ajay Kumar Sahu" userId="dd24f88422e0a5ca" providerId="LiveId" clId="{D4359742-125F-44D8-ADFF-EA47969DD1D9}" dt="2025-12-17T18:08:54.314" v="738" actId="20577"/>
          <ac:spMkLst>
            <pc:docMk/>
            <pc:sldMk cId="0" sldId="264"/>
            <ac:spMk id="1118" creationId="{00000000-0000-0000-0000-000000000000}"/>
          </ac:spMkLst>
        </pc:spChg>
      </pc:sldChg>
      <pc:sldChg chg="modSp mod">
        <pc:chgData name="Ajay Kumar Sahu" userId="dd24f88422e0a5ca" providerId="LiveId" clId="{D4359742-125F-44D8-ADFF-EA47969DD1D9}" dt="2025-12-17T18:03:20.671" v="626" actId="14100"/>
        <pc:sldMkLst>
          <pc:docMk/>
          <pc:sldMk cId="0" sldId="269"/>
        </pc:sldMkLst>
        <pc:spChg chg="mod">
          <ac:chgData name="Ajay Kumar Sahu" userId="dd24f88422e0a5ca" providerId="LiveId" clId="{D4359742-125F-44D8-ADFF-EA47969DD1D9}" dt="2025-12-17T18:02:53.214" v="615" actId="20577"/>
          <ac:spMkLst>
            <pc:docMk/>
            <pc:sldMk cId="0" sldId="269"/>
            <ac:spMk id="1526" creationId="{00000000-0000-0000-0000-000000000000}"/>
          </ac:spMkLst>
        </pc:spChg>
        <pc:spChg chg="mod">
          <ac:chgData name="Ajay Kumar Sahu" userId="dd24f88422e0a5ca" providerId="LiveId" clId="{D4359742-125F-44D8-ADFF-EA47969DD1D9}" dt="2025-12-17T18:02:57.473" v="617" actId="20577"/>
          <ac:spMkLst>
            <pc:docMk/>
            <pc:sldMk cId="0" sldId="269"/>
            <ac:spMk id="1527" creationId="{00000000-0000-0000-0000-000000000000}"/>
          </ac:spMkLst>
        </pc:spChg>
        <pc:spChg chg="mod">
          <ac:chgData name="Ajay Kumar Sahu" userId="dd24f88422e0a5ca" providerId="LiveId" clId="{D4359742-125F-44D8-ADFF-EA47969DD1D9}" dt="2025-12-17T18:03:04.814" v="621" actId="20577"/>
          <ac:spMkLst>
            <pc:docMk/>
            <pc:sldMk cId="0" sldId="269"/>
            <ac:spMk id="1528" creationId="{00000000-0000-0000-0000-000000000000}"/>
          </ac:spMkLst>
        </pc:spChg>
        <pc:spChg chg="mod">
          <ac:chgData name="Ajay Kumar Sahu" userId="dd24f88422e0a5ca" providerId="LiveId" clId="{D4359742-125F-44D8-ADFF-EA47969DD1D9}" dt="2025-12-17T18:03:20.671" v="626" actId="14100"/>
          <ac:spMkLst>
            <pc:docMk/>
            <pc:sldMk cId="0" sldId="269"/>
            <ac:spMk id="1531" creationId="{00000000-0000-0000-0000-000000000000}"/>
          </ac:spMkLst>
        </pc:spChg>
      </pc:sldChg>
      <pc:sldChg chg="modSp mod">
        <pc:chgData name="Ajay Kumar Sahu" userId="dd24f88422e0a5ca" providerId="LiveId" clId="{D4359742-125F-44D8-ADFF-EA47969DD1D9}" dt="2025-12-17T18:08:57.574" v="739" actId="20577"/>
        <pc:sldMkLst>
          <pc:docMk/>
          <pc:sldMk cId="4021591555" sldId="287"/>
        </pc:sldMkLst>
        <pc:spChg chg="mod">
          <ac:chgData name="Ajay Kumar Sahu" userId="dd24f88422e0a5ca" providerId="LiveId" clId="{D4359742-125F-44D8-ADFF-EA47969DD1D9}" dt="2025-12-17T18:08:57.574" v="739" actId="20577"/>
          <ac:spMkLst>
            <pc:docMk/>
            <pc:sldMk cId="4021591555" sldId="287"/>
            <ac:spMk id="1116" creationId="{FC2ADCBB-5CD4-11E5-4702-BB7C0D093051}"/>
          </ac:spMkLst>
        </pc:spChg>
      </pc:sldChg>
      <pc:sldChg chg="modSp add mod ord">
        <pc:chgData name="Ajay Kumar Sahu" userId="dd24f88422e0a5ca" providerId="LiveId" clId="{D4359742-125F-44D8-ADFF-EA47969DD1D9}" dt="2025-12-17T17:51:40.272" v="244" actId="20577"/>
        <pc:sldMkLst>
          <pc:docMk/>
          <pc:sldMk cId="710118277" sldId="289"/>
        </pc:sldMkLst>
        <pc:spChg chg="mod">
          <ac:chgData name="Ajay Kumar Sahu" userId="dd24f88422e0a5ca" providerId="LiveId" clId="{D4359742-125F-44D8-ADFF-EA47969DD1D9}" dt="2025-12-17T17:42:36.710" v="32" actId="14100"/>
          <ac:spMkLst>
            <pc:docMk/>
            <pc:sldMk cId="710118277" sldId="289"/>
            <ac:spMk id="553" creationId="{E338C2F2-D13E-9E17-1E90-2117216C16DA}"/>
          </ac:spMkLst>
        </pc:spChg>
        <pc:spChg chg="mod">
          <ac:chgData name="Ajay Kumar Sahu" userId="dd24f88422e0a5ca" providerId="LiveId" clId="{D4359742-125F-44D8-ADFF-EA47969DD1D9}" dt="2025-12-17T17:47:52.561" v="167" actId="14100"/>
          <ac:spMkLst>
            <pc:docMk/>
            <pc:sldMk cId="710118277" sldId="289"/>
            <ac:spMk id="554" creationId="{7A3F6C9E-D88B-7972-5C1C-A637DFCEAA72}"/>
          </ac:spMkLst>
        </pc:spChg>
        <pc:spChg chg="mod">
          <ac:chgData name="Ajay Kumar Sahu" userId="dd24f88422e0a5ca" providerId="LiveId" clId="{D4359742-125F-44D8-ADFF-EA47969DD1D9}" dt="2025-12-17T17:48:03.818" v="168" actId="14100"/>
          <ac:spMkLst>
            <pc:docMk/>
            <pc:sldMk cId="710118277" sldId="289"/>
            <ac:spMk id="556" creationId="{F223A868-2545-D1AD-8BF6-9EB2A0ECB0F4}"/>
          </ac:spMkLst>
        </pc:spChg>
        <pc:spChg chg="mod">
          <ac:chgData name="Ajay Kumar Sahu" userId="dd24f88422e0a5ca" providerId="LiveId" clId="{D4359742-125F-44D8-ADFF-EA47969DD1D9}" dt="2025-12-17T17:50:58.992" v="201" actId="20577"/>
          <ac:spMkLst>
            <pc:docMk/>
            <pc:sldMk cId="710118277" sldId="289"/>
            <ac:spMk id="557" creationId="{503B690B-1480-9F23-C60D-E3F7E9839D84}"/>
          </ac:spMkLst>
        </pc:spChg>
        <pc:spChg chg="mod">
          <ac:chgData name="Ajay Kumar Sahu" userId="dd24f88422e0a5ca" providerId="LiveId" clId="{D4359742-125F-44D8-ADFF-EA47969DD1D9}" dt="2025-12-17T17:51:40.272" v="244" actId="20577"/>
          <ac:spMkLst>
            <pc:docMk/>
            <pc:sldMk cId="710118277" sldId="289"/>
            <ac:spMk id="558" creationId="{48DA571C-4E51-A89D-4B6C-5C078D8C14C3}"/>
          </ac:spMkLst>
        </pc:spChg>
      </pc:sldChg>
      <pc:sldChg chg="modSp add mod">
        <pc:chgData name="Ajay Kumar Sahu" userId="dd24f88422e0a5ca" providerId="LiveId" clId="{D4359742-125F-44D8-ADFF-EA47969DD1D9}" dt="2025-12-17T18:14:16.528" v="977" actId="20577"/>
        <pc:sldMkLst>
          <pc:docMk/>
          <pc:sldMk cId="2813316478" sldId="290"/>
        </pc:sldMkLst>
        <pc:spChg chg="mod">
          <ac:chgData name="Ajay Kumar Sahu" userId="dd24f88422e0a5ca" providerId="LiveId" clId="{D4359742-125F-44D8-ADFF-EA47969DD1D9}" dt="2025-12-17T18:11:55.854" v="889" actId="14100"/>
          <ac:spMkLst>
            <pc:docMk/>
            <pc:sldMk cId="2813316478" sldId="290"/>
            <ac:spMk id="553" creationId="{C505013B-C46A-5904-9993-82B7BED00A3D}"/>
          </ac:spMkLst>
        </pc:spChg>
        <pc:spChg chg="mod">
          <ac:chgData name="Ajay Kumar Sahu" userId="dd24f88422e0a5ca" providerId="LiveId" clId="{D4359742-125F-44D8-ADFF-EA47969DD1D9}" dt="2025-12-17T18:14:16.528" v="977" actId="20577"/>
          <ac:spMkLst>
            <pc:docMk/>
            <pc:sldMk cId="2813316478" sldId="290"/>
            <ac:spMk id="554" creationId="{96EE4835-DD2D-AC06-F43B-9292A114F59E}"/>
          </ac:spMkLst>
        </pc:spChg>
        <pc:spChg chg="mod">
          <ac:chgData name="Ajay Kumar Sahu" userId="dd24f88422e0a5ca" providerId="LiveId" clId="{D4359742-125F-44D8-ADFF-EA47969DD1D9}" dt="2025-12-17T18:08:11.903" v="736" actId="14100"/>
          <ac:spMkLst>
            <pc:docMk/>
            <pc:sldMk cId="2813316478" sldId="290"/>
            <ac:spMk id="555" creationId="{34F708CF-2F29-922A-55F7-D7634F791C05}"/>
          </ac:spMkLst>
        </pc:spChg>
        <pc:spChg chg="mod">
          <ac:chgData name="Ajay Kumar Sahu" userId="dd24f88422e0a5ca" providerId="LiveId" clId="{D4359742-125F-44D8-ADFF-EA47969DD1D9}" dt="2025-12-17T18:11:10.036" v="869" actId="20577"/>
          <ac:spMkLst>
            <pc:docMk/>
            <pc:sldMk cId="2813316478" sldId="290"/>
            <ac:spMk id="556" creationId="{27B96356-01D6-C39F-B0A3-7E7A09507D35}"/>
          </ac:spMkLst>
        </pc:spChg>
        <pc:spChg chg="mod">
          <ac:chgData name="Ajay Kumar Sahu" userId="dd24f88422e0a5ca" providerId="LiveId" clId="{D4359742-125F-44D8-ADFF-EA47969DD1D9}" dt="2025-12-17T18:06:19.916" v="701" actId="20577"/>
          <ac:spMkLst>
            <pc:docMk/>
            <pc:sldMk cId="2813316478" sldId="290"/>
            <ac:spMk id="560" creationId="{622A6050-52D5-27BB-C249-636D411CFDF4}"/>
          </ac:spMkLst>
        </pc:spChg>
        <pc:spChg chg="mod">
          <ac:chgData name="Ajay Kumar Sahu" userId="dd24f88422e0a5ca" providerId="LiveId" clId="{D4359742-125F-44D8-ADFF-EA47969DD1D9}" dt="2025-12-17T18:06:34.405" v="705" actId="20577"/>
          <ac:spMkLst>
            <pc:docMk/>
            <pc:sldMk cId="2813316478" sldId="290"/>
            <ac:spMk id="561" creationId="{97AA454D-9638-F78A-5816-8B4D07780B8C}"/>
          </ac:spMkLst>
        </pc:spChg>
        <pc:spChg chg="mod">
          <ac:chgData name="Ajay Kumar Sahu" userId="dd24f88422e0a5ca" providerId="LiveId" clId="{D4359742-125F-44D8-ADFF-EA47969DD1D9}" dt="2025-12-17T18:06:59.941" v="709" actId="20577"/>
          <ac:spMkLst>
            <pc:docMk/>
            <pc:sldMk cId="2813316478" sldId="290"/>
            <ac:spMk id="562" creationId="{F3910B82-7827-549D-AD1B-FDFE0828AD32}"/>
          </ac:spMkLst>
        </pc:spChg>
        <pc:picChg chg="mod">
          <ac:chgData name="Ajay Kumar Sahu" userId="dd24f88422e0a5ca" providerId="LiveId" clId="{D4359742-125F-44D8-ADFF-EA47969DD1D9}" dt="2025-12-17T18:06:53.323" v="706" actId="1076"/>
          <ac:picMkLst>
            <pc:docMk/>
            <pc:sldMk cId="2813316478" sldId="290"/>
            <ac:picMk id="597" creationId="{A6E841DE-1691-A841-CD7C-73D284603F28}"/>
          </ac:picMkLst>
        </pc:picChg>
        <pc:picChg chg="mod">
          <ac:chgData name="Ajay Kumar Sahu" userId="dd24f88422e0a5ca" providerId="LiveId" clId="{D4359742-125F-44D8-ADFF-EA47969DD1D9}" dt="2025-12-17T18:07:19.937" v="710" actId="1076"/>
          <ac:picMkLst>
            <pc:docMk/>
            <pc:sldMk cId="2813316478" sldId="290"/>
            <ac:picMk id="598" creationId="{2B57E112-8E1C-9410-B76B-DFD88C50F97E}"/>
          </ac:picMkLst>
        </pc:picChg>
        <pc:picChg chg="mod">
          <ac:chgData name="Ajay Kumar Sahu" userId="dd24f88422e0a5ca" providerId="LiveId" clId="{D4359742-125F-44D8-ADFF-EA47969DD1D9}" dt="2025-12-17T18:06:28.646" v="702" actId="1076"/>
          <ac:picMkLst>
            <pc:docMk/>
            <pc:sldMk cId="2813316478" sldId="290"/>
            <ac:picMk id="599" creationId="{C637E5A8-35E4-94CA-BDDA-2DD8900211A3}"/>
          </ac:picMkLst>
        </pc:picChg>
      </pc:sldChg>
      <pc:sldChg chg="addSp delSp modSp add mod">
        <pc:chgData name="Ajay Kumar Sahu" userId="dd24f88422e0a5ca" providerId="LiveId" clId="{D4359742-125F-44D8-ADFF-EA47969DD1D9}" dt="2025-12-17T18:20:25.544" v="1055" actId="20577"/>
        <pc:sldMkLst>
          <pc:docMk/>
          <pc:sldMk cId="1803805070" sldId="291"/>
        </pc:sldMkLst>
        <pc:spChg chg="mod">
          <ac:chgData name="Ajay Kumar Sahu" userId="dd24f88422e0a5ca" providerId="LiveId" clId="{D4359742-125F-44D8-ADFF-EA47969DD1D9}" dt="2025-12-17T18:19:07.459" v="1034" actId="122"/>
          <ac:spMkLst>
            <pc:docMk/>
            <pc:sldMk cId="1803805070" sldId="291"/>
            <ac:spMk id="553" creationId="{5F512EA0-3CA3-C354-12B3-E13F35682CB6}"/>
          </ac:spMkLst>
        </pc:spChg>
        <pc:spChg chg="add del mod">
          <ac:chgData name="Ajay Kumar Sahu" userId="dd24f88422e0a5ca" providerId="LiveId" clId="{D4359742-125F-44D8-ADFF-EA47969DD1D9}" dt="2025-12-17T18:20:25.544" v="1055" actId="20577"/>
          <ac:spMkLst>
            <pc:docMk/>
            <pc:sldMk cId="1803805070" sldId="291"/>
            <ac:spMk id="554" creationId="{D32E2786-7A77-2098-A4D6-34057E642D4A}"/>
          </ac:spMkLst>
        </pc:spChg>
        <pc:spChg chg="mod">
          <ac:chgData name="Ajay Kumar Sahu" userId="dd24f88422e0a5ca" providerId="LiveId" clId="{D4359742-125F-44D8-ADFF-EA47969DD1D9}" dt="2025-12-17T18:15:47.618" v="996" actId="20577"/>
          <ac:spMkLst>
            <pc:docMk/>
            <pc:sldMk cId="1803805070" sldId="291"/>
            <ac:spMk id="555" creationId="{BD3EA379-04AC-7E2E-E2E9-15D60A91DFFF}"/>
          </ac:spMkLst>
        </pc:spChg>
        <pc:spChg chg="mod">
          <ac:chgData name="Ajay Kumar Sahu" userId="dd24f88422e0a5ca" providerId="LiveId" clId="{D4359742-125F-44D8-ADFF-EA47969DD1D9}" dt="2025-12-17T18:15:54.210" v="997"/>
          <ac:spMkLst>
            <pc:docMk/>
            <pc:sldMk cId="1803805070" sldId="291"/>
            <ac:spMk id="556" creationId="{A46B49C3-BD73-5A2B-478D-B84D51615781}"/>
          </ac:spMkLst>
        </pc:spChg>
        <pc:spChg chg="del">
          <ac:chgData name="Ajay Kumar Sahu" userId="dd24f88422e0a5ca" providerId="LiveId" clId="{D4359742-125F-44D8-ADFF-EA47969DD1D9}" dt="2025-12-17T18:17:20.735" v="1013" actId="478"/>
          <ac:spMkLst>
            <pc:docMk/>
            <pc:sldMk cId="1803805070" sldId="291"/>
            <ac:spMk id="557" creationId="{63FD95F6-B753-A8C6-B479-C0A5ABDF8730}"/>
          </ac:spMkLst>
        </pc:spChg>
        <pc:spChg chg="del">
          <ac:chgData name="Ajay Kumar Sahu" userId="dd24f88422e0a5ca" providerId="LiveId" clId="{D4359742-125F-44D8-ADFF-EA47969DD1D9}" dt="2025-12-17T18:17:23.978" v="1014" actId="478"/>
          <ac:spMkLst>
            <pc:docMk/>
            <pc:sldMk cId="1803805070" sldId="291"/>
            <ac:spMk id="558" creationId="{ED131FF5-CCB3-00C5-2DED-3C4CA4DE6D93}"/>
          </ac:spMkLst>
        </pc:spChg>
        <pc:spChg chg="mod">
          <ac:chgData name="Ajay Kumar Sahu" userId="dd24f88422e0a5ca" providerId="LiveId" clId="{D4359742-125F-44D8-ADFF-EA47969DD1D9}" dt="2025-12-17T18:16:18.257" v="1005" actId="122"/>
          <ac:spMkLst>
            <pc:docMk/>
            <pc:sldMk cId="1803805070" sldId="291"/>
            <ac:spMk id="560" creationId="{4A072F79-A950-3BD0-A53C-612BE42FA582}"/>
          </ac:spMkLst>
        </pc:spChg>
        <pc:spChg chg="mod">
          <ac:chgData name="Ajay Kumar Sahu" userId="dd24f88422e0a5ca" providerId="LiveId" clId="{D4359742-125F-44D8-ADFF-EA47969DD1D9}" dt="2025-12-17T18:16:10.796" v="1003" actId="122"/>
          <ac:spMkLst>
            <pc:docMk/>
            <pc:sldMk cId="1803805070" sldId="291"/>
            <ac:spMk id="561" creationId="{E6D049CA-B249-E58A-34B8-F846DABA483D}"/>
          </ac:spMkLst>
        </pc:spChg>
        <pc:spChg chg="del mod">
          <ac:chgData name="Ajay Kumar Sahu" userId="dd24f88422e0a5ca" providerId="LiveId" clId="{D4359742-125F-44D8-ADFF-EA47969DD1D9}" dt="2025-12-17T18:17:08.416" v="1010" actId="478"/>
          <ac:spMkLst>
            <pc:docMk/>
            <pc:sldMk cId="1803805070" sldId="291"/>
            <ac:spMk id="562" creationId="{B2F74463-F487-C830-7EA3-4A270BF3F7BA}"/>
          </ac:spMkLst>
        </pc:spChg>
        <pc:grpChg chg="del">
          <ac:chgData name="Ajay Kumar Sahu" userId="dd24f88422e0a5ca" providerId="LiveId" clId="{D4359742-125F-44D8-ADFF-EA47969DD1D9}" dt="2025-12-17T18:17:11.501" v="1012" actId="478"/>
          <ac:grpSpMkLst>
            <pc:docMk/>
            <pc:sldMk cId="1803805070" sldId="291"/>
            <ac:grpSpMk id="542" creationId="{9971D05D-B772-5757-BD1F-423DD5E596EC}"/>
          </ac:grpSpMkLst>
        </pc:grpChg>
        <pc:grpChg chg="del">
          <ac:chgData name="Ajay Kumar Sahu" userId="dd24f88422e0a5ca" providerId="LiveId" clId="{D4359742-125F-44D8-ADFF-EA47969DD1D9}" dt="2025-12-17T18:17:09.864" v="1011" actId="478"/>
          <ac:grpSpMkLst>
            <pc:docMk/>
            <pc:sldMk cId="1803805070" sldId="291"/>
            <ac:grpSpMk id="545" creationId="{E78EC2D9-0334-98B8-E75F-A159541F7CA5}"/>
          </ac:grpSpMkLst>
        </pc:grpChg>
        <pc:picChg chg="mod">
          <ac:chgData name="Ajay Kumar Sahu" userId="dd24f88422e0a5ca" providerId="LiveId" clId="{D4359742-125F-44D8-ADFF-EA47969DD1D9}" dt="2025-12-17T18:16:59.957" v="1007" actId="1076"/>
          <ac:picMkLst>
            <pc:docMk/>
            <pc:sldMk cId="1803805070" sldId="291"/>
            <ac:picMk id="597" creationId="{154A02D0-005E-3198-2C78-8F177B48D97F}"/>
          </ac:picMkLst>
        </pc:picChg>
        <pc:picChg chg="del">
          <ac:chgData name="Ajay Kumar Sahu" userId="dd24f88422e0a5ca" providerId="LiveId" clId="{D4359742-125F-44D8-ADFF-EA47969DD1D9}" dt="2025-12-17T18:17:04.381" v="1008" actId="478"/>
          <ac:picMkLst>
            <pc:docMk/>
            <pc:sldMk cId="1803805070" sldId="291"/>
            <ac:picMk id="598" creationId="{0BED0047-43EB-D1BF-EE01-9637A77D74D5}"/>
          </ac:picMkLst>
        </pc:picChg>
        <pc:picChg chg="mod">
          <ac:chgData name="Ajay Kumar Sahu" userId="dd24f88422e0a5ca" providerId="LiveId" clId="{D4359742-125F-44D8-ADFF-EA47969DD1D9}" dt="2025-12-17T18:16:27.439" v="1006" actId="1076"/>
          <ac:picMkLst>
            <pc:docMk/>
            <pc:sldMk cId="1803805070" sldId="291"/>
            <ac:picMk id="599" creationId="{83DCE89B-077B-2E63-BF41-F74A904D23A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3" name="Google Shape;3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a:extLst>
            <a:ext uri="{FF2B5EF4-FFF2-40B4-BE49-F238E27FC236}">
              <a16:creationId xmlns:a16="http://schemas.microsoft.com/office/drawing/2014/main" id="{5E57BCBC-760F-D617-3DC3-C327374F73BB}"/>
            </a:ext>
          </a:extLst>
        </p:cNvPr>
        <p:cNvGrpSpPr/>
        <p:nvPr/>
      </p:nvGrpSpPr>
      <p:grpSpPr>
        <a:xfrm>
          <a:off x="0" y="0"/>
          <a:ext cx="0" cy="0"/>
          <a:chOff x="0" y="0"/>
          <a:chExt cx="0" cy="0"/>
        </a:xfrm>
      </p:grpSpPr>
      <p:sp>
        <p:nvSpPr>
          <p:cNvPr id="658" name="Google Shape;658;p4:notes">
            <a:extLst>
              <a:ext uri="{FF2B5EF4-FFF2-40B4-BE49-F238E27FC236}">
                <a16:creationId xmlns:a16="http://schemas.microsoft.com/office/drawing/2014/main" id="{7F04AD16-C362-2292-6F12-D412E0E0B0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4:notes">
            <a:extLst>
              <a:ext uri="{FF2B5EF4-FFF2-40B4-BE49-F238E27FC236}">
                <a16:creationId xmlns:a16="http://schemas.microsoft.com/office/drawing/2014/main" id="{5C64DAE0-ADDE-7B8D-7612-08F0645917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832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a:extLst>
            <a:ext uri="{FF2B5EF4-FFF2-40B4-BE49-F238E27FC236}">
              <a16:creationId xmlns:a16="http://schemas.microsoft.com/office/drawing/2014/main" id="{9B7CA268-38CF-81EE-DF83-DCA25BC5EBE5}"/>
            </a:ext>
          </a:extLst>
        </p:cNvPr>
        <p:cNvGrpSpPr/>
        <p:nvPr/>
      </p:nvGrpSpPr>
      <p:grpSpPr>
        <a:xfrm>
          <a:off x="0" y="0"/>
          <a:ext cx="0" cy="0"/>
          <a:chOff x="0" y="0"/>
          <a:chExt cx="0" cy="0"/>
        </a:xfrm>
      </p:grpSpPr>
      <p:sp>
        <p:nvSpPr>
          <p:cNvPr id="658" name="Google Shape;658;p4:notes">
            <a:extLst>
              <a:ext uri="{FF2B5EF4-FFF2-40B4-BE49-F238E27FC236}">
                <a16:creationId xmlns:a16="http://schemas.microsoft.com/office/drawing/2014/main" id="{B35A50ED-63F0-A699-0CCB-93C1CEE39E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4:notes">
            <a:extLst>
              <a:ext uri="{FF2B5EF4-FFF2-40B4-BE49-F238E27FC236}">
                <a16:creationId xmlns:a16="http://schemas.microsoft.com/office/drawing/2014/main" id="{9FB72435-2094-B2FD-7661-4AB0143883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65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534B8123-22DF-092A-0CEB-AE6969B65D5E}"/>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19EF9546-F040-B679-A764-5F0022042F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EE796902-515D-9F11-61EA-4E3C77EF7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753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BD097ACD-B4A5-8606-1DAD-BE73DB50C391}"/>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3DD4A6D3-BDA4-A7C6-21A3-F286F05DE7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57AC5CF3-00A2-4BCE-346B-BC145DED8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7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239878AF-5238-CAD1-83B3-99046101BCD4}"/>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8F008627-69DD-6745-1EFB-3A6C1F1239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17F8170F-D733-F27F-5A10-93E2211C49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31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C30C0CC7-0C38-9E24-68D9-C8E437F78826}"/>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CC4A088C-1A49-514C-E026-1D1FC830D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08E90399-D7E3-260E-DE91-7B72FAAB90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209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DB55F893-481D-3AEF-5ACB-C31F11E218DF}"/>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AE9A8C79-3A40-5A34-0C9F-0959708450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1F38D848-9AAF-9E51-CC2B-462C0DA5D4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4113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0" name="Google Shape;9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3" name="Google Shape;14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8" name="Google Shape;10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89E3BE50-8D55-3163-2971-219C7290F0E6}"/>
            </a:ext>
          </a:extLst>
        </p:cNvPr>
        <p:cNvGrpSpPr/>
        <p:nvPr/>
      </p:nvGrpSpPr>
      <p:grpSpPr>
        <a:xfrm>
          <a:off x="0" y="0"/>
          <a:ext cx="0" cy="0"/>
          <a:chOff x="0" y="0"/>
          <a:chExt cx="0" cy="0"/>
        </a:xfrm>
      </p:grpSpPr>
      <p:sp>
        <p:nvSpPr>
          <p:cNvPr id="523" name="Google Shape;523;p2:notes">
            <a:extLst>
              <a:ext uri="{FF2B5EF4-FFF2-40B4-BE49-F238E27FC236}">
                <a16:creationId xmlns:a16="http://schemas.microsoft.com/office/drawing/2014/main" id="{5ECEEDA1-DAD6-114A-4717-532D789B18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notes">
            <a:extLst>
              <a:ext uri="{FF2B5EF4-FFF2-40B4-BE49-F238E27FC236}">
                <a16:creationId xmlns:a16="http://schemas.microsoft.com/office/drawing/2014/main" id="{3469DF82-1872-C640-F02E-85150435D1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5125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a:extLst>
            <a:ext uri="{FF2B5EF4-FFF2-40B4-BE49-F238E27FC236}">
              <a16:creationId xmlns:a16="http://schemas.microsoft.com/office/drawing/2014/main" id="{6AD0A8B3-E7B3-36A8-48D5-F8F76F3EFE32}"/>
            </a:ext>
          </a:extLst>
        </p:cNvPr>
        <p:cNvGrpSpPr/>
        <p:nvPr/>
      </p:nvGrpSpPr>
      <p:grpSpPr>
        <a:xfrm>
          <a:off x="0" y="0"/>
          <a:ext cx="0" cy="0"/>
          <a:chOff x="0" y="0"/>
          <a:chExt cx="0" cy="0"/>
        </a:xfrm>
      </p:grpSpPr>
      <p:sp>
        <p:nvSpPr>
          <p:cNvPr id="1077" name="Google Shape;1077;p9:notes">
            <a:extLst>
              <a:ext uri="{FF2B5EF4-FFF2-40B4-BE49-F238E27FC236}">
                <a16:creationId xmlns:a16="http://schemas.microsoft.com/office/drawing/2014/main" id="{19BAEEC1-4FA5-8741-E437-6F37C9639A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8" name="Google Shape;1078;p9:notes">
            <a:extLst>
              <a:ext uri="{FF2B5EF4-FFF2-40B4-BE49-F238E27FC236}">
                <a16:creationId xmlns:a16="http://schemas.microsoft.com/office/drawing/2014/main" id="{A6EA8D4B-0A25-8135-1716-51F8C2B990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86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8" name="Google Shape;118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a:extLst>
            <a:ext uri="{FF2B5EF4-FFF2-40B4-BE49-F238E27FC236}">
              <a16:creationId xmlns:a16="http://schemas.microsoft.com/office/drawing/2014/main" id="{C285728B-33CF-B1D2-6A3F-DF36BC311C33}"/>
            </a:ext>
          </a:extLst>
        </p:cNvPr>
        <p:cNvGrpSpPr/>
        <p:nvPr/>
      </p:nvGrpSpPr>
      <p:grpSpPr>
        <a:xfrm>
          <a:off x="0" y="0"/>
          <a:ext cx="0" cy="0"/>
          <a:chOff x="0" y="0"/>
          <a:chExt cx="0" cy="0"/>
        </a:xfrm>
      </p:grpSpPr>
      <p:sp>
        <p:nvSpPr>
          <p:cNvPr id="1187" name="Google Shape;1187;p10:notes">
            <a:extLst>
              <a:ext uri="{FF2B5EF4-FFF2-40B4-BE49-F238E27FC236}">
                <a16:creationId xmlns:a16="http://schemas.microsoft.com/office/drawing/2014/main" id="{17F02A20-7793-2862-F0F7-6BB98D913C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8" name="Google Shape;1188;p10:notes">
            <a:extLst>
              <a:ext uri="{FF2B5EF4-FFF2-40B4-BE49-F238E27FC236}">
                <a16:creationId xmlns:a16="http://schemas.microsoft.com/office/drawing/2014/main" id="{93289FCD-82D6-10D5-6393-16810A0EF5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1990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3" name="Google Shape;161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0D1AF061-3290-01C6-3269-F49AA25137FA}"/>
            </a:ext>
          </a:extLst>
        </p:cNvPr>
        <p:cNvGrpSpPr/>
        <p:nvPr/>
      </p:nvGrpSpPr>
      <p:grpSpPr>
        <a:xfrm>
          <a:off x="0" y="0"/>
          <a:ext cx="0" cy="0"/>
          <a:chOff x="0" y="0"/>
          <a:chExt cx="0" cy="0"/>
        </a:xfrm>
      </p:grpSpPr>
      <p:sp>
        <p:nvSpPr>
          <p:cNvPr id="523" name="Google Shape;523;p2:notes">
            <a:extLst>
              <a:ext uri="{FF2B5EF4-FFF2-40B4-BE49-F238E27FC236}">
                <a16:creationId xmlns:a16="http://schemas.microsoft.com/office/drawing/2014/main" id="{42AFAF0E-BE39-32EB-AAB6-A053D598A6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notes">
            <a:extLst>
              <a:ext uri="{FF2B5EF4-FFF2-40B4-BE49-F238E27FC236}">
                <a16:creationId xmlns:a16="http://schemas.microsoft.com/office/drawing/2014/main" id="{131312F7-8AB1-CDFF-3BA8-21B57F4F8B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1565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25F4537B-4585-89DB-A2B0-D18C55CFA93B}"/>
            </a:ext>
          </a:extLst>
        </p:cNvPr>
        <p:cNvGrpSpPr/>
        <p:nvPr/>
      </p:nvGrpSpPr>
      <p:grpSpPr>
        <a:xfrm>
          <a:off x="0" y="0"/>
          <a:ext cx="0" cy="0"/>
          <a:chOff x="0" y="0"/>
          <a:chExt cx="0" cy="0"/>
        </a:xfrm>
      </p:grpSpPr>
      <p:sp>
        <p:nvSpPr>
          <p:cNvPr id="523" name="Google Shape;523;p2:notes">
            <a:extLst>
              <a:ext uri="{FF2B5EF4-FFF2-40B4-BE49-F238E27FC236}">
                <a16:creationId xmlns:a16="http://schemas.microsoft.com/office/drawing/2014/main" id="{A36CAED0-159D-4E66-C545-56C6B8DCE1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notes">
            <a:extLst>
              <a:ext uri="{FF2B5EF4-FFF2-40B4-BE49-F238E27FC236}">
                <a16:creationId xmlns:a16="http://schemas.microsoft.com/office/drawing/2014/main" id="{93AA67D4-8C46-C9E5-931E-6802659F7A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2724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2289695C-E439-F606-61E9-417DD47599C4}"/>
            </a:ext>
          </a:extLst>
        </p:cNvPr>
        <p:cNvGrpSpPr/>
        <p:nvPr/>
      </p:nvGrpSpPr>
      <p:grpSpPr>
        <a:xfrm>
          <a:off x="0" y="0"/>
          <a:ext cx="0" cy="0"/>
          <a:chOff x="0" y="0"/>
          <a:chExt cx="0" cy="0"/>
        </a:xfrm>
      </p:grpSpPr>
      <p:sp>
        <p:nvSpPr>
          <p:cNvPr id="828" name="Google Shape;828;p6:notes">
            <a:extLst>
              <a:ext uri="{FF2B5EF4-FFF2-40B4-BE49-F238E27FC236}">
                <a16:creationId xmlns:a16="http://schemas.microsoft.com/office/drawing/2014/main" id="{7AB80CBD-F9D7-CF67-47F6-EC4C2C47E6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6:notes">
            <a:extLst>
              <a:ext uri="{FF2B5EF4-FFF2-40B4-BE49-F238E27FC236}">
                <a16:creationId xmlns:a16="http://schemas.microsoft.com/office/drawing/2014/main" id="{0A832838-14D2-1CDB-3D55-B5F4319F6D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345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1859300" y="2"/>
            <a:ext cx="22685911" cy="10268451"/>
          </a:xfrm>
          <a:prstGeom prst="rect">
            <a:avLst/>
          </a:prstGeom>
          <a:noFill/>
          <a:ln>
            <a:noFill/>
          </a:ln>
        </p:spPr>
      </p:pic>
      <p:sp>
        <p:nvSpPr>
          <p:cNvPr id="11" name="Google Shape;11;p3"/>
          <p:cNvSpPr txBox="1">
            <a:spLocks noGrp="1"/>
          </p:cNvSpPr>
          <p:nvPr>
            <p:ph type="subTitle" idx="1"/>
          </p:nvPr>
        </p:nvSpPr>
        <p:spPr>
          <a:xfrm>
            <a:off x="1551800" y="53020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
        <p:nvSpPr>
          <p:cNvPr id="12" name="Google Shape;12;p3"/>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 name="Google Shape;13;p3"/>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4" name="Google Shape;14;p3"/>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5" name="Google Shape;15;p3"/>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6" name="Google Shape;16;p3"/>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7" name="Google Shape;17;p3"/>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18" name="Google Shape;18;p3"/>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9" name="Google Shape;19;p3"/>
          <p:cNvGrpSpPr/>
          <p:nvPr/>
        </p:nvGrpSpPr>
        <p:grpSpPr>
          <a:xfrm>
            <a:off x="5351527" y="1238448"/>
            <a:ext cx="3114609" cy="80040"/>
            <a:chOff x="0" y="0"/>
            <a:chExt cx="4152812" cy="106721"/>
          </a:xfrm>
        </p:grpSpPr>
        <p:grpSp>
          <p:nvGrpSpPr>
            <p:cNvPr id="20" name="Google Shape;20;p3"/>
            <p:cNvGrpSpPr/>
            <p:nvPr/>
          </p:nvGrpSpPr>
          <p:grpSpPr>
            <a:xfrm>
              <a:off x="0" y="0"/>
              <a:ext cx="106721" cy="106721"/>
              <a:chOff x="0" y="0"/>
              <a:chExt cx="812800" cy="812800"/>
            </a:xfrm>
          </p:grpSpPr>
          <p:sp>
            <p:nvSpPr>
              <p:cNvPr id="21" name="Google Shape;21;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23;p3"/>
            <p:cNvGrpSpPr/>
            <p:nvPr/>
          </p:nvGrpSpPr>
          <p:grpSpPr>
            <a:xfrm>
              <a:off x="1348697" y="0"/>
              <a:ext cx="106721" cy="106721"/>
              <a:chOff x="0" y="0"/>
              <a:chExt cx="812800" cy="812800"/>
            </a:xfrm>
          </p:grpSpPr>
          <p:sp>
            <p:nvSpPr>
              <p:cNvPr id="24" name="Google Shape;24;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1798263" y="0"/>
              <a:ext cx="106721" cy="106721"/>
              <a:chOff x="0" y="0"/>
              <a:chExt cx="812800" cy="812800"/>
            </a:xfrm>
          </p:grpSpPr>
          <p:sp>
            <p:nvSpPr>
              <p:cNvPr id="27" name="Google Shape;27;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 name="Google Shape;29;p3"/>
            <p:cNvGrpSpPr/>
            <p:nvPr/>
          </p:nvGrpSpPr>
          <p:grpSpPr>
            <a:xfrm>
              <a:off x="2247828" y="0"/>
              <a:ext cx="106721" cy="106721"/>
              <a:chOff x="0" y="0"/>
              <a:chExt cx="812800" cy="812800"/>
            </a:xfrm>
          </p:grpSpPr>
          <p:sp>
            <p:nvSpPr>
              <p:cNvPr id="30" name="Google Shape;3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 name="Google Shape;32;p3"/>
            <p:cNvGrpSpPr/>
            <p:nvPr/>
          </p:nvGrpSpPr>
          <p:grpSpPr>
            <a:xfrm>
              <a:off x="2697394" y="0"/>
              <a:ext cx="106721" cy="106721"/>
              <a:chOff x="0" y="0"/>
              <a:chExt cx="812800" cy="812800"/>
            </a:xfrm>
          </p:grpSpPr>
          <p:sp>
            <p:nvSpPr>
              <p:cNvPr id="33" name="Google Shape;33;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 name="Google Shape;35;p3"/>
            <p:cNvGrpSpPr/>
            <p:nvPr/>
          </p:nvGrpSpPr>
          <p:grpSpPr>
            <a:xfrm>
              <a:off x="3146959" y="0"/>
              <a:ext cx="106721" cy="106721"/>
              <a:chOff x="0" y="0"/>
              <a:chExt cx="812800" cy="812800"/>
            </a:xfrm>
          </p:grpSpPr>
          <p:sp>
            <p:nvSpPr>
              <p:cNvPr id="36" name="Google Shape;36;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 name="Google Shape;38;p3"/>
            <p:cNvGrpSpPr/>
            <p:nvPr/>
          </p:nvGrpSpPr>
          <p:grpSpPr>
            <a:xfrm>
              <a:off x="449566" y="0"/>
              <a:ext cx="106721" cy="106721"/>
              <a:chOff x="0" y="0"/>
              <a:chExt cx="812800" cy="812800"/>
            </a:xfrm>
          </p:grpSpPr>
          <p:sp>
            <p:nvSpPr>
              <p:cNvPr id="39" name="Google Shape;39;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 name="Google Shape;41;p3"/>
            <p:cNvGrpSpPr/>
            <p:nvPr/>
          </p:nvGrpSpPr>
          <p:grpSpPr>
            <a:xfrm>
              <a:off x="899131" y="0"/>
              <a:ext cx="106721" cy="106721"/>
              <a:chOff x="0" y="0"/>
              <a:chExt cx="812800" cy="812800"/>
            </a:xfrm>
          </p:grpSpPr>
          <p:sp>
            <p:nvSpPr>
              <p:cNvPr id="42" name="Google Shape;4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44;p3"/>
            <p:cNvGrpSpPr/>
            <p:nvPr/>
          </p:nvGrpSpPr>
          <p:grpSpPr>
            <a:xfrm>
              <a:off x="3596525" y="0"/>
              <a:ext cx="106721" cy="106721"/>
              <a:chOff x="0" y="0"/>
              <a:chExt cx="812800" cy="812800"/>
            </a:xfrm>
          </p:grpSpPr>
          <p:sp>
            <p:nvSpPr>
              <p:cNvPr id="45" name="Google Shape;45;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3"/>
            <p:cNvGrpSpPr/>
            <p:nvPr/>
          </p:nvGrpSpPr>
          <p:grpSpPr>
            <a:xfrm>
              <a:off x="4046091" y="0"/>
              <a:ext cx="106721" cy="106721"/>
              <a:chOff x="0" y="0"/>
              <a:chExt cx="812800" cy="812800"/>
            </a:xfrm>
          </p:grpSpPr>
          <p:sp>
            <p:nvSpPr>
              <p:cNvPr id="48" name="Google Shape;48;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pic>
        <p:nvPicPr>
          <p:cNvPr id="51" name="Google Shape;51;p4"/>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52" name="Google Shape;52;p4"/>
          <p:cNvSpPr txBox="1">
            <a:spLocks noGrp="1"/>
          </p:cNvSpPr>
          <p:nvPr>
            <p:ph type="body" idx="1"/>
          </p:nvPr>
        </p:nvSpPr>
        <p:spPr>
          <a:xfrm>
            <a:off x="3115400" y="4563225"/>
            <a:ext cx="6580500" cy="37395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54" name="Google Shape;54;p4"/>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55" name="Google Shape;55;p4"/>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56" name="Google Shape;56;p4"/>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57" name="Google Shape;57;p4"/>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58" name="Google Shape;58;p4"/>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59" name="Google Shape;59;p4"/>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60" name="Google Shape;60;p4"/>
          <p:cNvGrpSpPr/>
          <p:nvPr/>
        </p:nvGrpSpPr>
        <p:grpSpPr>
          <a:xfrm>
            <a:off x="6996127" y="9258300"/>
            <a:ext cx="3114609" cy="80040"/>
            <a:chOff x="0" y="0"/>
            <a:chExt cx="4152812" cy="106721"/>
          </a:xfrm>
        </p:grpSpPr>
        <p:grpSp>
          <p:nvGrpSpPr>
            <p:cNvPr id="61" name="Google Shape;61;p4"/>
            <p:cNvGrpSpPr/>
            <p:nvPr/>
          </p:nvGrpSpPr>
          <p:grpSpPr>
            <a:xfrm>
              <a:off x="0" y="0"/>
              <a:ext cx="106721" cy="106721"/>
              <a:chOff x="0" y="0"/>
              <a:chExt cx="812800" cy="812800"/>
            </a:xfrm>
          </p:grpSpPr>
          <p:sp>
            <p:nvSpPr>
              <p:cNvPr id="62" name="Google Shape;6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 name="Google Shape;64;p4"/>
            <p:cNvGrpSpPr/>
            <p:nvPr/>
          </p:nvGrpSpPr>
          <p:grpSpPr>
            <a:xfrm>
              <a:off x="1348697" y="0"/>
              <a:ext cx="106721" cy="106721"/>
              <a:chOff x="0" y="0"/>
              <a:chExt cx="812800" cy="812800"/>
            </a:xfrm>
          </p:grpSpPr>
          <p:sp>
            <p:nvSpPr>
              <p:cNvPr id="65" name="Google Shape;65;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a:off x="1798263" y="0"/>
              <a:ext cx="106721" cy="106721"/>
              <a:chOff x="0" y="0"/>
              <a:chExt cx="812800" cy="812800"/>
            </a:xfrm>
          </p:grpSpPr>
          <p:sp>
            <p:nvSpPr>
              <p:cNvPr id="68" name="Google Shape;68;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 name="Google Shape;70;p4"/>
            <p:cNvGrpSpPr/>
            <p:nvPr/>
          </p:nvGrpSpPr>
          <p:grpSpPr>
            <a:xfrm>
              <a:off x="2247828" y="0"/>
              <a:ext cx="106721" cy="106721"/>
              <a:chOff x="0" y="0"/>
              <a:chExt cx="812800" cy="812800"/>
            </a:xfrm>
          </p:grpSpPr>
          <p:sp>
            <p:nvSpPr>
              <p:cNvPr id="71" name="Google Shape;71;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4"/>
            <p:cNvGrpSpPr/>
            <p:nvPr/>
          </p:nvGrpSpPr>
          <p:grpSpPr>
            <a:xfrm>
              <a:off x="2697394" y="0"/>
              <a:ext cx="106721" cy="106721"/>
              <a:chOff x="0" y="0"/>
              <a:chExt cx="812800" cy="812800"/>
            </a:xfrm>
          </p:grpSpPr>
          <p:sp>
            <p:nvSpPr>
              <p:cNvPr id="74" name="Google Shape;74;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 name="Google Shape;76;p4"/>
            <p:cNvGrpSpPr/>
            <p:nvPr/>
          </p:nvGrpSpPr>
          <p:grpSpPr>
            <a:xfrm>
              <a:off x="3146959" y="0"/>
              <a:ext cx="106721" cy="106721"/>
              <a:chOff x="0" y="0"/>
              <a:chExt cx="812800" cy="812800"/>
            </a:xfrm>
          </p:grpSpPr>
          <p:sp>
            <p:nvSpPr>
              <p:cNvPr id="77" name="Google Shape;7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 name="Google Shape;79;p4"/>
            <p:cNvGrpSpPr/>
            <p:nvPr/>
          </p:nvGrpSpPr>
          <p:grpSpPr>
            <a:xfrm>
              <a:off x="449566" y="0"/>
              <a:ext cx="106721" cy="106721"/>
              <a:chOff x="0" y="0"/>
              <a:chExt cx="812800" cy="812800"/>
            </a:xfrm>
          </p:grpSpPr>
          <p:sp>
            <p:nvSpPr>
              <p:cNvPr id="80" name="Google Shape;80;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4"/>
            <p:cNvGrpSpPr/>
            <p:nvPr/>
          </p:nvGrpSpPr>
          <p:grpSpPr>
            <a:xfrm>
              <a:off x="899131" y="0"/>
              <a:ext cx="106721" cy="106721"/>
              <a:chOff x="0" y="0"/>
              <a:chExt cx="812800" cy="812800"/>
            </a:xfrm>
          </p:grpSpPr>
          <p:sp>
            <p:nvSpPr>
              <p:cNvPr id="83" name="Google Shape;8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85;p4"/>
            <p:cNvGrpSpPr/>
            <p:nvPr/>
          </p:nvGrpSpPr>
          <p:grpSpPr>
            <a:xfrm>
              <a:off x="3596525" y="0"/>
              <a:ext cx="106721" cy="106721"/>
              <a:chOff x="0" y="0"/>
              <a:chExt cx="812800" cy="812800"/>
            </a:xfrm>
          </p:grpSpPr>
          <p:sp>
            <p:nvSpPr>
              <p:cNvPr id="86" name="Google Shape;86;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4"/>
            <p:cNvGrpSpPr/>
            <p:nvPr/>
          </p:nvGrpSpPr>
          <p:grpSpPr>
            <a:xfrm>
              <a:off x="4046091" y="0"/>
              <a:ext cx="106721" cy="106721"/>
              <a:chOff x="0" y="0"/>
              <a:chExt cx="812800" cy="812800"/>
            </a:xfrm>
          </p:grpSpPr>
          <p:sp>
            <p:nvSpPr>
              <p:cNvPr id="89" name="Google Shape;89;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93" name="Google Shape;93;p5"/>
          <p:cNvSpPr txBox="1">
            <a:spLocks noGrp="1"/>
          </p:cNvSpPr>
          <p:nvPr>
            <p:ph type="body" idx="1"/>
          </p:nvPr>
        </p:nvSpPr>
        <p:spPr>
          <a:xfrm>
            <a:off x="2910488" y="66442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100"/>
              <a:buNone/>
              <a:defRPr/>
            </a:lvl1pPr>
            <a:lvl2pPr marL="914400" lvl="1" indent="-228600" algn="l">
              <a:spcBef>
                <a:spcPts val="360"/>
              </a:spcBef>
              <a:spcAft>
                <a:spcPts val="0"/>
              </a:spcAft>
              <a:buSzPts val="2100"/>
              <a:buNone/>
              <a:defRPr/>
            </a:lvl2pPr>
            <a:lvl3pPr marL="1371600" lvl="2" indent="-228600" algn="l">
              <a:spcBef>
                <a:spcPts val="320"/>
              </a:spcBef>
              <a:spcAft>
                <a:spcPts val="0"/>
              </a:spcAft>
              <a:buSzPts val="2100"/>
              <a:buNone/>
              <a:defRPr/>
            </a:lvl3pPr>
            <a:lvl4pPr marL="1828800" lvl="3" indent="-228600" algn="l">
              <a:spcBef>
                <a:spcPts val="280"/>
              </a:spcBef>
              <a:spcAft>
                <a:spcPts val="0"/>
              </a:spcAft>
              <a:buSzPts val="2100"/>
              <a:buNone/>
              <a:defRPr/>
            </a:lvl4pPr>
            <a:lvl5pPr marL="2286000" lvl="4" indent="-228600" algn="l">
              <a:spcBef>
                <a:spcPts val="280"/>
              </a:spcBef>
              <a:spcAft>
                <a:spcPts val="0"/>
              </a:spcAft>
              <a:buSzPts val="2100"/>
              <a:buNone/>
              <a:defRPr/>
            </a:lvl5pPr>
            <a:lvl6pPr marL="2743200" lvl="5" indent="-228600" algn="l">
              <a:spcBef>
                <a:spcPts val="280"/>
              </a:spcBef>
              <a:spcAft>
                <a:spcPts val="0"/>
              </a:spcAft>
              <a:buSzPts val="2100"/>
              <a:buNone/>
              <a:defRPr/>
            </a:lvl6pPr>
            <a:lvl7pPr marL="3200400" lvl="6" indent="-228600" algn="l">
              <a:spcBef>
                <a:spcPts val="280"/>
              </a:spcBef>
              <a:spcAft>
                <a:spcPts val="0"/>
              </a:spcAft>
              <a:buSzPts val="2100"/>
              <a:buNone/>
              <a:defRPr/>
            </a:lvl7pPr>
            <a:lvl8pPr marL="3657600" lvl="7" indent="-228600" algn="l">
              <a:spcBef>
                <a:spcPts val="280"/>
              </a:spcBef>
              <a:spcAft>
                <a:spcPts val="0"/>
              </a:spcAft>
              <a:buSzPts val="2100"/>
              <a:buNone/>
              <a:defRPr/>
            </a:lvl8pPr>
            <a:lvl9pPr marL="4114800" lvl="8" indent="-228600" algn="l">
              <a:spcBef>
                <a:spcPts val="280"/>
              </a:spcBef>
              <a:spcAft>
                <a:spcPts val="0"/>
              </a:spcAft>
              <a:buSzPts val="2100"/>
              <a:buNone/>
              <a:defRPr/>
            </a:lvl9pPr>
          </a:lstStyle>
          <a:p>
            <a:endParaRPr/>
          </a:p>
        </p:txBody>
      </p:sp>
      <p:sp>
        <p:nvSpPr>
          <p:cNvPr id="94" name="Google Shape;94;p5"/>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95" name="Google Shape;95;p5"/>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96" name="Google Shape;96;p5"/>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97" name="Google Shape;97;p5"/>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98" name="Google Shape;98;p5"/>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9" name="Google Shape;99;p5"/>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100" name="Google Shape;100;p5"/>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01" name="Google Shape;101;p5"/>
          <p:cNvGrpSpPr/>
          <p:nvPr/>
        </p:nvGrpSpPr>
        <p:grpSpPr>
          <a:xfrm>
            <a:off x="2359401" y="1130185"/>
            <a:ext cx="3114609" cy="80040"/>
            <a:chOff x="0" y="0"/>
            <a:chExt cx="4152812" cy="106721"/>
          </a:xfrm>
        </p:grpSpPr>
        <p:grpSp>
          <p:nvGrpSpPr>
            <p:cNvPr id="102" name="Google Shape;102;p5"/>
            <p:cNvGrpSpPr/>
            <p:nvPr/>
          </p:nvGrpSpPr>
          <p:grpSpPr>
            <a:xfrm>
              <a:off x="0" y="0"/>
              <a:ext cx="106721" cy="106721"/>
              <a:chOff x="0" y="0"/>
              <a:chExt cx="812800" cy="812800"/>
            </a:xfrm>
          </p:grpSpPr>
          <p:sp>
            <p:nvSpPr>
              <p:cNvPr id="103" name="Google Shape;10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5"/>
            <p:cNvGrpSpPr/>
            <p:nvPr/>
          </p:nvGrpSpPr>
          <p:grpSpPr>
            <a:xfrm>
              <a:off x="1348697" y="0"/>
              <a:ext cx="106721" cy="106721"/>
              <a:chOff x="0" y="0"/>
              <a:chExt cx="812800" cy="812800"/>
            </a:xfrm>
          </p:grpSpPr>
          <p:sp>
            <p:nvSpPr>
              <p:cNvPr id="106" name="Google Shape;10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5"/>
            <p:cNvGrpSpPr/>
            <p:nvPr/>
          </p:nvGrpSpPr>
          <p:grpSpPr>
            <a:xfrm>
              <a:off x="1798263" y="0"/>
              <a:ext cx="106721" cy="106721"/>
              <a:chOff x="0" y="0"/>
              <a:chExt cx="812800" cy="812800"/>
            </a:xfrm>
          </p:grpSpPr>
          <p:sp>
            <p:nvSpPr>
              <p:cNvPr id="109" name="Google Shape;109;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 name="Google Shape;111;p5"/>
            <p:cNvGrpSpPr/>
            <p:nvPr/>
          </p:nvGrpSpPr>
          <p:grpSpPr>
            <a:xfrm>
              <a:off x="2247828" y="0"/>
              <a:ext cx="106721" cy="106721"/>
              <a:chOff x="0" y="0"/>
              <a:chExt cx="812800" cy="812800"/>
            </a:xfrm>
          </p:grpSpPr>
          <p:sp>
            <p:nvSpPr>
              <p:cNvPr id="112" name="Google Shape;112;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5"/>
            <p:cNvGrpSpPr/>
            <p:nvPr/>
          </p:nvGrpSpPr>
          <p:grpSpPr>
            <a:xfrm>
              <a:off x="2697394" y="0"/>
              <a:ext cx="106721" cy="106721"/>
              <a:chOff x="0" y="0"/>
              <a:chExt cx="812800" cy="812800"/>
            </a:xfrm>
          </p:grpSpPr>
          <p:sp>
            <p:nvSpPr>
              <p:cNvPr id="115" name="Google Shape;115;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5"/>
            <p:cNvGrpSpPr/>
            <p:nvPr/>
          </p:nvGrpSpPr>
          <p:grpSpPr>
            <a:xfrm>
              <a:off x="3146959" y="0"/>
              <a:ext cx="106721" cy="106721"/>
              <a:chOff x="0" y="0"/>
              <a:chExt cx="812800" cy="812800"/>
            </a:xfrm>
          </p:grpSpPr>
          <p:sp>
            <p:nvSpPr>
              <p:cNvPr id="118" name="Google Shape;118;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5"/>
            <p:cNvGrpSpPr/>
            <p:nvPr/>
          </p:nvGrpSpPr>
          <p:grpSpPr>
            <a:xfrm>
              <a:off x="449566" y="0"/>
              <a:ext cx="106721" cy="106721"/>
              <a:chOff x="0" y="0"/>
              <a:chExt cx="812800" cy="812800"/>
            </a:xfrm>
          </p:grpSpPr>
          <p:sp>
            <p:nvSpPr>
              <p:cNvPr id="121" name="Google Shape;12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5"/>
            <p:cNvGrpSpPr/>
            <p:nvPr/>
          </p:nvGrpSpPr>
          <p:grpSpPr>
            <a:xfrm>
              <a:off x="899131" y="0"/>
              <a:ext cx="106721" cy="106721"/>
              <a:chOff x="0" y="0"/>
              <a:chExt cx="812800" cy="812800"/>
            </a:xfrm>
          </p:grpSpPr>
          <p:sp>
            <p:nvSpPr>
              <p:cNvPr id="124" name="Google Shape;124;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5"/>
            <p:cNvGrpSpPr/>
            <p:nvPr/>
          </p:nvGrpSpPr>
          <p:grpSpPr>
            <a:xfrm>
              <a:off x="3596525" y="0"/>
              <a:ext cx="106721" cy="106721"/>
              <a:chOff x="0" y="0"/>
              <a:chExt cx="812800" cy="812800"/>
            </a:xfrm>
          </p:grpSpPr>
          <p:sp>
            <p:nvSpPr>
              <p:cNvPr id="127" name="Google Shape;127;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 name="Google Shape;129;p5"/>
            <p:cNvGrpSpPr/>
            <p:nvPr/>
          </p:nvGrpSpPr>
          <p:grpSpPr>
            <a:xfrm>
              <a:off x="4046091" y="0"/>
              <a:ext cx="106721" cy="106721"/>
              <a:chOff x="0" y="0"/>
              <a:chExt cx="812800" cy="812800"/>
            </a:xfrm>
          </p:grpSpPr>
          <p:sp>
            <p:nvSpPr>
              <p:cNvPr id="130" name="Google Shape;130;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2"/>
        <p:cNvGrpSpPr/>
        <p:nvPr/>
      </p:nvGrpSpPr>
      <p:grpSpPr>
        <a:xfrm>
          <a:off x="0" y="0"/>
          <a:ext cx="0" cy="0"/>
          <a:chOff x="0" y="0"/>
          <a:chExt cx="0" cy="0"/>
        </a:xfrm>
      </p:grpSpPr>
      <p:pic>
        <p:nvPicPr>
          <p:cNvPr id="133" name="Google Shape;133;p6"/>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34" name="Google Shape;134;p6"/>
          <p:cNvSpPr txBox="1">
            <a:spLocks noGrp="1"/>
          </p:cNvSpPr>
          <p:nvPr>
            <p:ph type="body" idx="1"/>
          </p:nvPr>
        </p:nvSpPr>
        <p:spPr>
          <a:xfrm>
            <a:off x="2107850"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5" name="Google Shape;135;p6"/>
          <p:cNvSpPr txBox="1">
            <a:spLocks noGrp="1"/>
          </p:cNvSpPr>
          <p:nvPr>
            <p:ph type="body" idx="2"/>
          </p:nvPr>
        </p:nvSpPr>
        <p:spPr>
          <a:xfrm>
            <a:off x="7551628"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6" name="Google Shape;136;p6"/>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7" name="Google Shape;137;p6"/>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38" name="Google Shape;138;p6"/>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39" name="Google Shape;139;p6"/>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40" name="Google Shape;140;p6"/>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41" name="Google Shape;141;p6"/>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142" name="Google Shape;142;p6"/>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43" name="Google Shape;143;p6"/>
          <p:cNvGrpSpPr/>
          <p:nvPr/>
        </p:nvGrpSpPr>
        <p:grpSpPr>
          <a:xfrm>
            <a:off x="2359401" y="1130185"/>
            <a:ext cx="3114609" cy="80040"/>
            <a:chOff x="0" y="0"/>
            <a:chExt cx="4152812" cy="106721"/>
          </a:xfrm>
        </p:grpSpPr>
        <p:grpSp>
          <p:nvGrpSpPr>
            <p:cNvPr id="144" name="Google Shape;144;p6"/>
            <p:cNvGrpSpPr/>
            <p:nvPr/>
          </p:nvGrpSpPr>
          <p:grpSpPr>
            <a:xfrm>
              <a:off x="0" y="0"/>
              <a:ext cx="106721" cy="106721"/>
              <a:chOff x="0" y="0"/>
              <a:chExt cx="812800" cy="812800"/>
            </a:xfrm>
          </p:grpSpPr>
          <p:sp>
            <p:nvSpPr>
              <p:cNvPr id="145" name="Google Shape;145;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a:off x="1348697" y="0"/>
              <a:ext cx="106721" cy="106721"/>
              <a:chOff x="0" y="0"/>
              <a:chExt cx="812800" cy="812800"/>
            </a:xfrm>
          </p:grpSpPr>
          <p:sp>
            <p:nvSpPr>
              <p:cNvPr id="148" name="Google Shape;14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a:off x="1798263" y="0"/>
              <a:ext cx="106721" cy="106721"/>
              <a:chOff x="0" y="0"/>
              <a:chExt cx="812800" cy="812800"/>
            </a:xfrm>
          </p:grpSpPr>
          <p:sp>
            <p:nvSpPr>
              <p:cNvPr id="151" name="Google Shape;151;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a:off x="2247828" y="0"/>
              <a:ext cx="106721" cy="106721"/>
              <a:chOff x="0" y="0"/>
              <a:chExt cx="812800" cy="812800"/>
            </a:xfrm>
          </p:grpSpPr>
          <p:sp>
            <p:nvSpPr>
              <p:cNvPr id="154" name="Google Shape;154;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6"/>
            <p:cNvGrpSpPr/>
            <p:nvPr/>
          </p:nvGrpSpPr>
          <p:grpSpPr>
            <a:xfrm>
              <a:off x="2697394" y="0"/>
              <a:ext cx="106721" cy="106721"/>
              <a:chOff x="0" y="0"/>
              <a:chExt cx="812800" cy="812800"/>
            </a:xfrm>
          </p:grpSpPr>
          <p:sp>
            <p:nvSpPr>
              <p:cNvPr id="157" name="Google Shape;157;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6"/>
            <p:cNvGrpSpPr/>
            <p:nvPr/>
          </p:nvGrpSpPr>
          <p:grpSpPr>
            <a:xfrm>
              <a:off x="3146959" y="0"/>
              <a:ext cx="106721" cy="106721"/>
              <a:chOff x="0" y="0"/>
              <a:chExt cx="812800" cy="812800"/>
            </a:xfrm>
          </p:grpSpPr>
          <p:sp>
            <p:nvSpPr>
              <p:cNvPr id="160" name="Google Shape;160;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6"/>
            <p:cNvGrpSpPr/>
            <p:nvPr/>
          </p:nvGrpSpPr>
          <p:grpSpPr>
            <a:xfrm>
              <a:off x="449566" y="0"/>
              <a:ext cx="106721" cy="106721"/>
              <a:chOff x="0" y="0"/>
              <a:chExt cx="812800" cy="812800"/>
            </a:xfrm>
          </p:grpSpPr>
          <p:sp>
            <p:nvSpPr>
              <p:cNvPr id="163" name="Google Shape;16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6"/>
            <p:cNvGrpSpPr/>
            <p:nvPr/>
          </p:nvGrpSpPr>
          <p:grpSpPr>
            <a:xfrm>
              <a:off x="899131" y="0"/>
              <a:ext cx="106721" cy="106721"/>
              <a:chOff x="0" y="0"/>
              <a:chExt cx="812800" cy="812800"/>
            </a:xfrm>
          </p:grpSpPr>
          <p:sp>
            <p:nvSpPr>
              <p:cNvPr id="166" name="Google Shape;166;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6"/>
            <p:cNvGrpSpPr/>
            <p:nvPr/>
          </p:nvGrpSpPr>
          <p:grpSpPr>
            <a:xfrm>
              <a:off x="3596525" y="0"/>
              <a:ext cx="106721" cy="106721"/>
              <a:chOff x="0" y="0"/>
              <a:chExt cx="812800" cy="812800"/>
            </a:xfrm>
          </p:grpSpPr>
          <p:sp>
            <p:nvSpPr>
              <p:cNvPr id="169" name="Google Shape;169;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6"/>
            <p:cNvGrpSpPr/>
            <p:nvPr/>
          </p:nvGrpSpPr>
          <p:grpSpPr>
            <a:xfrm>
              <a:off x="4046091" y="0"/>
              <a:ext cx="106721" cy="106721"/>
              <a:chOff x="0" y="0"/>
              <a:chExt cx="812800" cy="812800"/>
            </a:xfrm>
          </p:grpSpPr>
          <p:sp>
            <p:nvSpPr>
              <p:cNvPr id="172" name="Google Shape;172;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4"/>
        <p:cNvGrpSpPr/>
        <p:nvPr/>
      </p:nvGrpSpPr>
      <p:grpSpPr>
        <a:xfrm>
          <a:off x="0" y="0"/>
          <a:ext cx="0" cy="0"/>
          <a:chOff x="0" y="0"/>
          <a:chExt cx="0" cy="0"/>
        </a:xfrm>
      </p:grpSpPr>
      <p:pic>
        <p:nvPicPr>
          <p:cNvPr id="175" name="Google Shape;175;p7"/>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76" name="Google Shape;176;p7"/>
          <p:cNvSpPr txBox="1">
            <a:spLocks noGrp="1"/>
          </p:cNvSpPr>
          <p:nvPr>
            <p:ph type="body" idx="1"/>
          </p:nvPr>
        </p:nvSpPr>
        <p:spPr>
          <a:xfrm>
            <a:off x="2316700" y="4907775"/>
            <a:ext cx="55884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7" name="Google Shape;177;p7"/>
          <p:cNvSpPr txBox="1">
            <a:spLocks noGrp="1"/>
          </p:cNvSpPr>
          <p:nvPr>
            <p:ph type="body" idx="2"/>
          </p:nvPr>
        </p:nvSpPr>
        <p:spPr>
          <a:xfrm>
            <a:off x="8109551" y="4907775"/>
            <a:ext cx="55911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8" name="Google Shape;178;p7"/>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79" name="Google Shape;179;p7"/>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80" name="Google Shape;180;p7"/>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81" name="Google Shape;181;p7"/>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82" name="Google Shape;182;p7"/>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83" name="Google Shape;183;p7"/>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184" name="Google Shape;184;p7"/>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85" name="Google Shape;185;p7"/>
          <p:cNvGrpSpPr/>
          <p:nvPr/>
        </p:nvGrpSpPr>
        <p:grpSpPr>
          <a:xfrm>
            <a:off x="5402127" y="1028700"/>
            <a:ext cx="3114609" cy="80040"/>
            <a:chOff x="0" y="0"/>
            <a:chExt cx="4152812" cy="106721"/>
          </a:xfrm>
        </p:grpSpPr>
        <p:grpSp>
          <p:nvGrpSpPr>
            <p:cNvPr id="186" name="Google Shape;186;p7"/>
            <p:cNvGrpSpPr/>
            <p:nvPr/>
          </p:nvGrpSpPr>
          <p:grpSpPr>
            <a:xfrm>
              <a:off x="0" y="0"/>
              <a:ext cx="106721" cy="106721"/>
              <a:chOff x="0" y="0"/>
              <a:chExt cx="812800" cy="812800"/>
            </a:xfrm>
          </p:grpSpPr>
          <p:sp>
            <p:nvSpPr>
              <p:cNvPr id="187" name="Google Shape;187;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7"/>
            <p:cNvGrpSpPr/>
            <p:nvPr/>
          </p:nvGrpSpPr>
          <p:grpSpPr>
            <a:xfrm>
              <a:off x="1348697" y="0"/>
              <a:ext cx="106721" cy="106721"/>
              <a:chOff x="0" y="0"/>
              <a:chExt cx="812800" cy="812800"/>
            </a:xfrm>
          </p:grpSpPr>
          <p:sp>
            <p:nvSpPr>
              <p:cNvPr id="190" name="Google Shape;190;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a:off x="1798263" y="0"/>
              <a:ext cx="106721" cy="106721"/>
              <a:chOff x="0" y="0"/>
              <a:chExt cx="812800" cy="812800"/>
            </a:xfrm>
          </p:grpSpPr>
          <p:sp>
            <p:nvSpPr>
              <p:cNvPr id="193" name="Google Shape;193;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2247828" y="0"/>
              <a:ext cx="106721" cy="106721"/>
              <a:chOff x="0" y="0"/>
              <a:chExt cx="812800" cy="812800"/>
            </a:xfrm>
          </p:grpSpPr>
          <p:sp>
            <p:nvSpPr>
              <p:cNvPr id="196" name="Google Shape;196;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a:off x="2697394" y="0"/>
              <a:ext cx="106721" cy="106721"/>
              <a:chOff x="0" y="0"/>
              <a:chExt cx="812800" cy="812800"/>
            </a:xfrm>
          </p:grpSpPr>
          <p:sp>
            <p:nvSpPr>
              <p:cNvPr id="199" name="Google Shape;199;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3146959" y="0"/>
              <a:ext cx="106721" cy="106721"/>
              <a:chOff x="0" y="0"/>
              <a:chExt cx="812800" cy="812800"/>
            </a:xfrm>
          </p:grpSpPr>
          <p:sp>
            <p:nvSpPr>
              <p:cNvPr id="202" name="Google Shape;202;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7"/>
            <p:cNvGrpSpPr/>
            <p:nvPr/>
          </p:nvGrpSpPr>
          <p:grpSpPr>
            <a:xfrm>
              <a:off x="449566" y="0"/>
              <a:ext cx="106721" cy="106721"/>
              <a:chOff x="0" y="0"/>
              <a:chExt cx="812800" cy="812800"/>
            </a:xfrm>
          </p:grpSpPr>
          <p:sp>
            <p:nvSpPr>
              <p:cNvPr id="205" name="Google Shape;205;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7" name="Google Shape;207;p7"/>
            <p:cNvGrpSpPr/>
            <p:nvPr/>
          </p:nvGrpSpPr>
          <p:grpSpPr>
            <a:xfrm>
              <a:off x="899131" y="0"/>
              <a:ext cx="106721" cy="106721"/>
              <a:chOff x="0" y="0"/>
              <a:chExt cx="812800" cy="812800"/>
            </a:xfrm>
          </p:grpSpPr>
          <p:sp>
            <p:nvSpPr>
              <p:cNvPr id="208" name="Google Shape;208;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7"/>
            <p:cNvGrpSpPr/>
            <p:nvPr/>
          </p:nvGrpSpPr>
          <p:grpSpPr>
            <a:xfrm>
              <a:off x="3596525" y="0"/>
              <a:ext cx="106721" cy="106721"/>
              <a:chOff x="0" y="0"/>
              <a:chExt cx="812800" cy="812800"/>
            </a:xfrm>
          </p:grpSpPr>
          <p:sp>
            <p:nvSpPr>
              <p:cNvPr id="211" name="Google Shape;211;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3" name="Google Shape;213;p7"/>
            <p:cNvGrpSpPr/>
            <p:nvPr/>
          </p:nvGrpSpPr>
          <p:grpSpPr>
            <a:xfrm>
              <a:off x="4046091" y="0"/>
              <a:ext cx="106721" cy="106721"/>
              <a:chOff x="0" y="0"/>
              <a:chExt cx="812800" cy="812800"/>
            </a:xfrm>
          </p:grpSpPr>
          <p:sp>
            <p:nvSpPr>
              <p:cNvPr id="214" name="Google Shape;21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pic>
        <p:nvPicPr>
          <p:cNvPr id="217" name="Google Shape;217;p8"/>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18" name="Google Shape;218;p8"/>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19" name="Google Shape;219;p8"/>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20" name="Google Shape;220;p8"/>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21" name="Google Shape;221;p8"/>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22" name="Google Shape;222;p8"/>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23" name="Google Shape;223;p8"/>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224" name="Google Shape;224;p8"/>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25" name="Google Shape;225;p8"/>
          <p:cNvGrpSpPr/>
          <p:nvPr/>
        </p:nvGrpSpPr>
        <p:grpSpPr>
          <a:xfrm>
            <a:off x="5402127" y="1028700"/>
            <a:ext cx="3114609" cy="80040"/>
            <a:chOff x="0" y="0"/>
            <a:chExt cx="4152812" cy="106721"/>
          </a:xfrm>
        </p:grpSpPr>
        <p:grpSp>
          <p:nvGrpSpPr>
            <p:cNvPr id="226" name="Google Shape;226;p8"/>
            <p:cNvGrpSpPr/>
            <p:nvPr/>
          </p:nvGrpSpPr>
          <p:grpSpPr>
            <a:xfrm>
              <a:off x="0" y="0"/>
              <a:ext cx="106721" cy="106721"/>
              <a:chOff x="0" y="0"/>
              <a:chExt cx="812800" cy="812800"/>
            </a:xfrm>
          </p:grpSpPr>
          <p:sp>
            <p:nvSpPr>
              <p:cNvPr id="227" name="Google Shape;227;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8"/>
            <p:cNvGrpSpPr/>
            <p:nvPr/>
          </p:nvGrpSpPr>
          <p:grpSpPr>
            <a:xfrm>
              <a:off x="1348697" y="0"/>
              <a:ext cx="106721" cy="106721"/>
              <a:chOff x="0" y="0"/>
              <a:chExt cx="812800" cy="812800"/>
            </a:xfrm>
          </p:grpSpPr>
          <p:sp>
            <p:nvSpPr>
              <p:cNvPr id="230" name="Google Shape;230;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2" name="Google Shape;232;p8"/>
            <p:cNvGrpSpPr/>
            <p:nvPr/>
          </p:nvGrpSpPr>
          <p:grpSpPr>
            <a:xfrm>
              <a:off x="1798263" y="0"/>
              <a:ext cx="106721" cy="106721"/>
              <a:chOff x="0" y="0"/>
              <a:chExt cx="812800" cy="812800"/>
            </a:xfrm>
          </p:grpSpPr>
          <p:sp>
            <p:nvSpPr>
              <p:cNvPr id="233" name="Google Shape;233;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p8"/>
            <p:cNvGrpSpPr/>
            <p:nvPr/>
          </p:nvGrpSpPr>
          <p:grpSpPr>
            <a:xfrm>
              <a:off x="2247828" y="0"/>
              <a:ext cx="106721" cy="106721"/>
              <a:chOff x="0" y="0"/>
              <a:chExt cx="812800" cy="812800"/>
            </a:xfrm>
          </p:grpSpPr>
          <p:sp>
            <p:nvSpPr>
              <p:cNvPr id="236" name="Google Shape;236;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8"/>
            <p:cNvGrpSpPr/>
            <p:nvPr/>
          </p:nvGrpSpPr>
          <p:grpSpPr>
            <a:xfrm>
              <a:off x="2697394" y="0"/>
              <a:ext cx="106721" cy="106721"/>
              <a:chOff x="0" y="0"/>
              <a:chExt cx="812800" cy="812800"/>
            </a:xfrm>
          </p:grpSpPr>
          <p:sp>
            <p:nvSpPr>
              <p:cNvPr id="239" name="Google Shape;239;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8"/>
            <p:cNvGrpSpPr/>
            <p:nvPr/>
          </p:nvGrpSpPr>
          <p:grpSpPr>
            <a:xfrm>
              <a:off x="3146959" y="0"/>
              <a:ext cx="106721" cy="106721"/>
              <a:chOff x="0" y="0"/>
              <a:chExt cx="812800" cy="812800"/>
            </a:xfrm>
          </p:grpSpPr>
          <p:sp>
            <p:nvSpPr>
              <p:cNvPr id="242" name="Google Shape;242;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8"/>
            <p:cNvGrpSpPr/>
            <p:nvPr/>
          </p:nvGrpSpPr>
          <p:grpSpPr>
            <a:xfrm>
              <a:off x="449566" y="0"/>
              <a:ext cx="106721" cy="106721"/>
              <a:chOff x="0" y="0"/>
              <a:chExt cx="812800" cy="812800"/>
            </a:xfrm>
          </p:grpSpPr>
          <p:sp>
            <p:nvSpPr>
              <p:cNvPr id="245" name="Google Shape;245;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7" name="Google Shape;247;p8"/>
            <p:cNvGrpSpPr/>
            <p:nvPr/>
          </p:nvGrpSpPr>
          <p:grpSpPr>
            <a:xfrm>
              <a:off x="899131" y="0"/>
              <a:ext cx="106721" cy="106721"/>
              <a:chOff x="0" y="0"/>
              <a:chExt cx="812800" cy="812800"/>
            </a:xfrm>
          </p:grpSpPr>
          <p:sp>
            <p:nvSpPr>
              <p:cNvPr id="248" name="Google Shape;248;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0" name="Google Shape;250;p8"/>
            <p:cNvGrpSpPr/>
            <p:nvPr/>
          </p:nvGrpSpPr>
          <p:grpSpPr>
            <a:xfrm>
              <a:off x="3596525" y="0"/>
              <a:ext cx="106721" cy="106721"/>
              <a:chOff x="0" y="0"/>
              <a:chExt cx="812800" cy="812800"/>
            </a:xfrm>
          </p:grpSpPr>
          <p:sp>
            <p:nvSpPr>
              <p:cNvPr id="251" name="Google Shape;251;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8"/>
            <p:cNvGrpSpPr/>
            <p:nvPr/>
          </p:nvGrpSpPr>
          <p:grpSpPr>
            <a:xfrm>
              <a:off x="4046091" y="0"/>
              <a:ext cx="106721" cy="106721"/>
              <a:chOff x="0" y="0"/>
              <a:chExt cx="812800" cy="812800"/>
            </a:xfrm>
          </p:grpSpPr>
          <p:sp>
            <p:nvSpPr>
              <p:cNvPr id="254" name="Google Shape;254;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6"/>
        <p:cNvGrpSpPr/>
        <p:nvPr/>
      </p:nvGrpSpPr>
      <p:grpSpPr>
        <a:xfrm>
          <a:off x="0" y="0"/>
          <a:ext cx="0" cy="0"/>
          <a:chOff x="0" y="0"/>
          <a:chExt cx="0" cy="0"/>
        </a:xfrm>
      </p:grpSpPr>
      <p:pic>
        <p:nvPicPr>
          <p:cNvPr id="257" name="Google Shape;257;p9"/>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58" name="Google Shape;258;p9"/>
          <p:cNvSpPr txBox="1">
            <a:spLocks noGrp="1"/>
          </p:cNvSpPr>
          <p:nvPr>
            <p:ph type="body" idx="1"/>
          </p:nvPr>
        </p:nvSpPr>
        <p:spPr>
          <a:xfrm>
            <a:off x="6903950" y="4550050"/>
            <a:ext cx="6771000" cy="3979800"/>
          </a:xfrm>
          <a:prstGeom prst="rect">
            <a:avLst/>
          </a:prstGeom>
          <a:noFill/>
          <a:ln>
            <a:noFill/>
          </a:ln>
        </p:spPr>
        <p:txBody>
          <a:bodyPr spcFirstLastPara="1" wrap="square" lIns="91425" tIns="45700" rIns="91425" bIns="45700" anchor="t" anchorCtr="0">
            <a:normAutofit/>
          </a:bodyPr>
          <a:lstStyle>
            <a:lvl1pPr marL="457200" lvl="0" indent="-361950" algn="l">
              <a:spcBef>
                <a:spcPts val="640"/>
              </a:spcBef>
              <a:spcAft>
                <a:spcPts val="0"/>
              </a:spcAft>
              <a:buClr>
                <a:schemeClr val="dk1"/>
              </a:buClr>
              <a:buSzPts val="2100"/>
              <a:buChar char="•"/>
              <a:defRPr/>
            </a:lvl1pPr>
            <a:lvl2pPr marL="914400" lvl="1" indent="-361950" algn="l">
              <a:spcBef>
                <a:spcPts val="560"/>
              </a:spcBef>
              <a:spcAft>
                <a:spcPts val="0"/>
              </a:spcAft>
              <a:buClr>
                <a:schemeClr val="dk1"/>
              </a:buClr>
              <a:buSzPts val="2100"/>
              <a:buChar char="–"/>
              <a:defRPr/>
            </a:lvl2pPr>
            <a:lvl3pPr marL="1371600" lvl="2" indent="-361950" algn="l">
              <a:spcBef>
                <a:spcPts val="480"/>
              </a:spcBef>
              <a:spcAft>
                <a:spcPts val="0"/>
              </a:spcAft>
              <a:buClr>
                <a:schemeClr val="dk1"/>
              </a:buClr>
              <a:buSzPts val="2100"/>
              <a:buChar char="•"/>
              <a:defRPr/>
            </a:lvl3pPr>
            <a:lvl4pPr marL="1828800" lvl="3" indent="-361950" algn="l">
              <a:spcBef>
                <a:spcPts val="400"/>
              </a:spcBef>
              <a:spcAft>
                <a:spcPts val="0"/>
              </a:spcAft>
              <a:buClr>
                <a:schemeClr val="dk1"/>
              </a:buClr>
              <a:buSzPts val="2100"/>
              <a:buChar char="–"/>
              <a:defRPr/>
            </a:lvl4pPr>
            <a:lvl5pPr marL="2286000" lvl="4" indent="-361950" algn="l">
              <a:spcBef>
                <a:spcPts val="400"/>
              </a:spcBef>
              <a:spcAft>
                <a:spcPts val="0"/>
              </a:spcAft>
              <a:buClr>
                <a:schemeClr val="dk1"/>
              </a:buClr>
              <a:buSzPts val="2100"/>
              <a:buChar char="»"/>
              <a:defRPr/>
            </a:lvl5pPr>
            <a:lvl6pPr marL="2743200" lvl="5" indent="-361950" algn="l">
              <a:spcBef>
                <a:spcPts val="400"/>
              </a:spcBef>
              <a:spcAft>
                <a:spcPts val="0"/>
              </a:spcAft>
              <a:buClr>
                <a:schemeClr val="dk1"/>
              </a:buClr>
              <a:buSzPts val="2100"/>
              <a:buChar char="•"/>
              <a:defRPr/>
            </a:lvl6pPr>
            <a:lvl7pPr marL="3200400" lvl="6" indent="-361950" algn="l">
              <a:spcBef>
                <a:spcPts val="400"/>
              </a:spcBef>
              <a:spcAft>
                <a:spcPts val="0"/>
              </a:spcAft>
              <a:buClr>
                <a:schemeClr val="dk1"/>
              </a:buClr>
              <a:buSzPts val="2100"/>
              <a:buChar char="•"/>
              <a:defRPr/>
            </a:lvl7pPr>
            <a:lvl8pPr marL="3657600" lvl="7" indent="-361950" algn="l">
              <a:spcBef>
                <a:spcPts val="400"/>
              </a:spcBef>
              <a:spcAft>
                <a:spcPts val="0"/>
              </a:spcAft>
              <a:buClr>
                <a:schemeClr val="dk1"/>
              </a:buClr>
              <a:buSzPts val="2100"/>
              <a:buChar char="•"/>
              <a:defRPr/>
            </a:lvl8pPr>
            <a:lvl9pPr marL="4114800" lvl="8" indent="-361950" algn="l">
              <a:spcBef>
                <a:spcPts val="400"/>
              </a:spcBef>
              <a:spcAft>
                <a:spcPts val="0"/>
              </a:spcAft>
              <a:buClr>
                <a:schemeClr val="dk1"/>
              </a:buClr>
              <a:buSzPts val="2100"/>
              <a:buChar char="•"/>
              <a:defRPr/>
            </a:lvl9pPr>
          </a:lstStyle>
          <a:p>
            <a:endParaRPr/>
          </a:p>
        </p:txBody>
      </p:sp>
      <p:sp>
        <p:nvSpPr>
          <p:cNvPr id="259" name="Google Shape;259;p9"/>
          <p:cNvSpPr txBox="1">
            <a:spLocks noGrp="1"/>
          </p:cNvSpPr>
          <p:nvPr>
            <p:ph type="body" idx="2"/>
          </p:nvPr>
        </p:nvSpPr>
        <p:spPr>
          <a:xfrm>
            <a:off x="1575475" y="4550050"/>
            <a:ext cx="51834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260" name="Google Shape;260;p9"/>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61" name="Google Shape;261;p9"/>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62" name="Google Shape;262;p9"/>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63" name="Google Shape;263;p9"/>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64" name="Google Shape;264;p9"/>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65" name="Google Shape;265;p9"/>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266" name="Google Shape;266;p9"/>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67" name="Google Shape;267;p9"/>
          <p:cNvGrpSpPr/>
          <p:nvPr/>
        </p:nvGrpSpPr>
        <p:grpSpPr>
          <a:xfrm>
            <a:off x="2359401" y="1130185"/>
            <a:ext cx="3114609" cy="80040"/>
            <a:chOff x="0" y="0"/>
            <a:chExt cx="4152812" cy="106721"/>
          </a:xfrm>
        </p:grpSpPr>
        <p:grpSp>
          <p:nvGrpSpPr>
            <p:cNvPr id="268" name="Google Shape;268;p9"/>
            <p:cNvGrpSpPr/>
            <p:nvPr/>
          </p:nvGrpSpPr>
          <p:grpSpPr>
            <a:xfrm>
              <a:off x="0" y="0"/>
              <a:ext cx="106721" cy="106721"/>
              <a:chOff x="0" y="0"/>
              <a:chExt cx="812800" cy="812800"/>
            </a:xfrm>
          </p:grpSpPr>
          <p:sp>
            <p:nvSpPr>
              <p:cNvPr id="269" name="Google Shape;26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9"/>
            <p:cNvGrpSpPr/>
            <p:nvPr/>
          </p:nvGrpSpPr>
          <p:grpSpPr>
            <a:xfrm>
              <a:off x="1348697" y="0"/>
              <a:ext cx="106721" cy="106721"/>
              <a:chOff x="0" y="0"/>
              <a:chExt cx="812800" cy="812800"/>
            </a:xfrm>
          </p:grpSpPr>
          <p:sp>
            <p:nvSpPr>
              <p:cNvPr id="272" name="Google Shape;27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9"/>
            <p:cNvGrpSpPr/>
            <p:nvPr/>
          </p:nvGrpSpPr>
          <p:grpSpPr>
            <a:xfrm>
              <a:off x="1798263" y="0"/>
              <a:ext cx="106721" cy="106721"/>
              <a:chOff x="0" y="0"/>
              <a:chExt cx="812800" cy="812800"/>
            </a:xfrm>
          </p:grpSpPr>
          <p:sp>
            <p:nvSpPr>
              <p:cNvPr id="275" name="Google Shape;27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9"/>
            <p:cNvGrpSpPr/>
            <p:nvPr/>
          </p:nvGrpSpPr>
          <p:grpSpPr>
            <a:xfrm>
              <a:off x="2247828" y="0"/>
              <a:ext cx="106721" cy="106721"/>
              <a:chOff x="0" y="0"/>
              <a:chExt cx="812800" cy="812800"/>
            </a:xfrm>
          </p:grpSpPr>
          <p:sp>
            <p:nvSpPr>
              <p:cNvPr id="278" name="Google Shape;27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0" name="Google Shape;280;p9"/>
            <p:cNvGrpSpPr/>
            <p:nvPr/>
          </p:nvGrpSpPr>
          <p:grpSpPr>
            <a:xfrm>
              <a:off x="2697394" y="0"/>
              <a:ext cx="106721" cy="106721"/>
              <a:chOff x="0" y="0"/>
              <a:chExt cx="812800" cy="812800"/>
            </a:xfrm>
          </p:grpSpPr>
          <p:sp>
            <p:nvSpPr>
              <p:cNvPr id="281" name="Google Shape;28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3" name="Google Shape;283;p9"/>
            <p:cNvGrpSpPr/>
            <p:nvPr/>
          </p:nvGrpSpPr>
          <p:grpSpPr>
            <a:xfrm>
              <a:off x="3146959" y="0"/>
              <a:ext cx="106721" cy="106721"/>
              <a:chOff x="0" y="0"/>
              <a:chExt cx="812800" cy="812800"/>
            </a:xfrm>
          </p:grpSpPr>
          <p:sp>
            <p:nvSpPr>
              <p:cNvPr id="284" name="Google Shape;28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6" name="Google Shape;286;p9"/>
            <p:cNvGrpSpPr/>
            <p:nvPr/>
          </p:nvGrpSpPr>
          <p:grpSpPr>
            <a:xfrm>
              <a:off x="449566" y="0"/>
              <a:ext cx="106721" cy="106721"/>
              <a:chOff x="0" y="0"/>
              <a:chExt cx="812800" cy="812800"/>
            </a:xfrm>
          </p:grpSpPr>
          <p:sp>
            <p:nvSpPr>
              <p:cNvPr id="287" name="Google Shape;28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9" name="Google Shape;289;p9"/>
            <p:cNvGrpSpPr/>
            <p:nvPr/>
          </p:nvGrpSpPr>
          <p:grpSpPr>
            <a:xfrm>
              <a:off x="899131" y="0"/>
              <a:ext cx="106721" cy="106721"/>
              <a:chOff x="0" y="0"/>
              <a:chExt cx="812800" cy="812800"/>
            </a:xfrm>
          </p:grpSpPr>
          <p:sp>
            <p:nvSpPr>
              <p:cNvPr id="290" name="Google Shape;29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2" name="Google Shape;292;p9"/>
            <p:cNvGrpSpPr/>
            <p:nvPr/>
          </p:nvGrpSpPr>
          <p:grpSpPr>
            <a:xfrm>
              <a:off x="3596525" y="0"/>
              <a:ext cx="106721" cy="106721"/>
              <a:chOff x="0" y="0"/>
              <a:chExt cx="812800" cy="812800"/>
            </a:xfrm>
          </p:grpSpPr>
          <p:sp>
            <p:nvSpPr>
              <p:cNvPr id="293" name="Google Shape;29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5" name="Google Shape;295;p9"/>
            <p:cNvGrpSpPr/>
            <p:nvPr/>
          </p:nvGrpSpPr>
          <p:grpSpPr>
            <a:xfrm>
              <a:off x="4046091" y="0"/>
              <a:ext cx="106721" cy="106721"/>
              <a:chOff x="0" y="0"/>
              <a:chExt cx="812800" cy="812800"/>
            </a:xfrm>
          </p:grpSpPr>
          <p:sp>
            <p:nvSpPr>
              <p:cNvPr id="296" name="Google Shape;29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8" name="Google Shape;298;p9"/>
          <p:cNvGrpSpPr/>
          <p:nvPr/>
        </p:nvGrpSpPr>
        <p:grpSpPr>
          <a:xfrm>
            <a:off x="11093553" y="9485322"/>
            <a:ext cx="3114609" cy="80040"/>
            <a:chOff x="0" y="0"/>
            <a:chExt cx="4152812" cy="106721"/>
          </a:xfrm>
        </p:grpSpPr>
        <p:grpSp>
          <p:nvGrpSpPr>
            <p:cNvPr id="299" name="Google Shape;299;p9"/>
            <p:cNvGrpSpPr/>
            <p:nvPr/>
          </p:nvGrpSpPr>
          <p:grpSpPr>
            <a:xfrm>
              <a:off x="0" y="0"/>
              <a:ext cx="106721" cy="106721"/>
              <a:chOff x="0" y="0"/>
              <a:chExt cx="812800" cy="812800"/>
            </a:xfrm>
          </p:grpSpPr>
          <p:sp>
            <p:nvSpPr>
              <p:cNvPr id="300" name="Google Shape;30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2" name="Google Shape;302;p9"/>
            <p:cNvGrpSpPr/>
            <p:nvPr/>
          </p:nvGrpSpPr>
          <p:grpSpPr>
            <a:xfrm>
              <a:off x="1348697" y="0"/>
              <a:ext cx="106721" cy="106721"/>
              <a:chOff x="0" y="0"/>
              <a:chExt cx="812800" cy="812800"/>
            </a:xfrm>
          </p:grpSpPr>
          <p:sp>
            <p:nvSpPr>
              <p:cNvPr id="303" name="Google Shape;30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5" name="Google Shape;305;p9"/>
            <p:cNvGrpSpPr/>
            <p:nvPr/>
          </p:nvGrpSpPr>
          <p:grpSpPr>
            <a:xfrm>
              <a:off x="1798263" y="0"/>
              <a:ext cx="106721" cy="106721"/>
              <a:chOff x="0" y="0"/>
              <a:chExt cx="812800" cy="812800"/>
            </a:xfrm>
          </p:grpSpPr>
          <p:sp>
            <p:nvSpPr>
              <p:cNvPr id="306" name="Google Shape;30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8" name="Google Shape;308;p9"/>
            <p:cNvGrpSpPr/>
            <p:nvPr/>
          </p:nvGrpSpPr>
          <p:grpSpPr>
            <a:xfrm>
              <a:off x="2247828" y="0"/>
              <a:ext cx="106721" cy="106721"/>
              <a:chOff x="0" y="0"/>
              <a:chExt cx="812800" cy="812800"/>
            </a:xfrm>
          </p:grpSpPr>
          <p:sp>
            <p:nvSpPr>
              <p:cNvPr id="309" name="Google Shape;30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2697394" y="0"/>
              <a:ext cx="106721" cy="106721"/>
              <a:chOff x="0" y="0"/>
              <a:chExt cx="812800" cy="812800"/>
            </a:xfrm>
          </p:grpSpPr>
          <p:sp>
            <p:nvSpPr>
              <p:cNvPr id="312" name="Google Shape;31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a:off x="3146959" y="0"/>
              <a:ext cx="106721" cy="106721"/>
              <a:chOff x="0" y="0"/>
              <a:chExt cx="812800" cy="812800"/>
            </a:xfrm>
          </p:grpSpPr>
          <p:sp>
            <p:nvSpPr>
              <p:cNvPr id="315" name="Google Shape;31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a:off x="449566" y="0"/>
              <a:ext cx="106721" cy="106721"/>
              <a:chOff x="0" y="0"/>
              <a:chExt cx="812800" cy="812800"/>
            </a:xfrm>
          </p:grpSpPr>
          <p:sp>
            <p:nvSpPr>
              <p:cNvPr id="318" name="Google Shape;31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899131" y="0"/>
              <a:ext cx="106721" cy="106721"/>
              <a:chOff x="0" y="0"/>
              <a:chExt cx="812800" cy="812800"/>
            </a:xfrm>
          </p:grpSpPr>
          <p:sp>
            <p:nvSpPr>
              <p:cNvPr id="321" name="Google Shape;32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3" name="Google Shape;323;p9"/>
            <p:cNvGrpSpPr/>
            <p:nvPr/>
          </p:nvGrpSpPr>
          <p:grpSpPr>
            <a:xfrm>
              <a:off x="3596525" y="0"/>
              <a:ext cx="106721" cy="106721"/>
              <a:chOff x="0" y="0"/>
              <a:chExt cx="812800" cy="812800"/>
            </a:xfrm>
          </p:grpSpPr>
          <p:sp>
            <p:nvSpPr>
              <p:cNvPr id="324" name="Google Shape;32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9"/>
            <p:cNvGrpSpPr/>
            <p:nvPr/>
          </p:nvGrpSpPr>
          <p:grpSpPr>
            <a:xfrm>
              <a:off x="4046091" y="0"/>
              <a:ext cx="106721" cy="106721"/>
              <a:chOff x="0" y="0"/>
              <a:chExt cx="812800" cy="812800"/>
            </a:xfrm>
          </p:grpSpPr>
          <p:sp>
            <p:nvSpPr>
              <p:cNvPr id="327" name="Google Shape;32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9"/>
        <p:cNvGrpSpPr/>
        <p:nvPr/>
      </p:nvGrpSpPr>
      <p:grpSpPr>
        <a:xfrm>
          <a:off x="0" y="0"/>
          <a:ext cx="0" cy="0"/>
          <a:chOff x="0" y="0"/>
          <a:chExt cx="0" cy="0"/>
        </a:xfrm>
      </p:grpSpPr>
      <p:pic>
        <p:nvPicPr>
          <p:cNvPr id="330" name="Google Shape;330;p10"/>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331" name="Google Shape;331;p10"/>
          <p:cNvSpPr>
            <a:spLocks noGrp="1"/>
          </p:cNvSpPr>
          <p:nvPr>
            <p:ph type="pic" idx="2"/>
          </p:nvPr>
        </p:nvSpPr>
        <p:spPr>
          <a:xfrm>
            <a:off x="2445425" y="5162500"/>
            <a:ext cx="4315200" cy="3236400"/>
          </a:xfrm>
          <a:prstGeom prst="rect">
            <a:avLst/>
          </a:prstGeom>
          <a:noFill/>
          <a:ln>
            <a:noFill/>
          </a:ln>
        </p:spPr>
      </p:sp>
      <p:sp>
        <p:nvSpPr>
          <p:cNvPr id="332" name="Google Shape;332;p10"/>
          <p:cNvSpPr txBox="1">
            <a:spLocks noGrp="1"/>
          </p:cNvSpPr>
          <p:nvPr>
            <p:ph type="body" idx="1"/>
          </p:nvPr>
        </p:nvSpPr>
        <p:spPr>
          <a:xfrm>
            <a:off x="9302738" y="51624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333" name="Google Shape;333;p10"/>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334" name="Google Shape;334;p10"/>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335" name="Google Shape;335;p10"/>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336" name="Google Shape;336;p10"/>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337" name="Google Shape;337;p10"/>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338" name="Google Shape;338;p10"/>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339" name="Google Shape;339;p10"/>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340" name="Google Shape;340;p10"/>
          <p:cNvGrpSpPr/>
          <p:nvPr/>
        </p:nvGrpSpPr>
        <p:grpSpPr>
          <a:xfrm>
            <a:off x="12690834" y="9455243"/>
            <a:ext cx="3114609" cy="80040"/>
            <a:chOff x="0" y="0"/>
            <a:chExt cx="4152812" cy="106721"/>
          </a:xfrm>
        </p:grpSpPr>
        <p:grpSp>
          <p:nvGrpSpPr>
            <p:cNvPr id="341" name="Google Shape;341;p10"/>
            <p:cNvGrpSpPr/>
            <p:nvPr/>
          </p:nvGrpSpPr>
          <p:grpSpPr>
            <a:xfrm>
              <a:off x="0" y="0"/>
              <a:ext cx="106721" cy="106721"/>
              <a:chOff x="0" y="0"/>
              <a:chExt cx="812800" cy="812800"/>
            </a:xfrm>
          </p:grpSpPr>
          <p:sp>
            <p:nvSpPr>
              <p:cNvPr id="342" name="Google Shape;34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4" name="Google Shape;344;p10"/>
            <p:cNvGrpSpPr/>
            <p:nvPr/>
          </p:nvGrpSpPr>
          <p:grpSpPr>
            <a:xfrm>
              <a:off x="1348697" y="0"/>
              <a:ext cx="106721" cy="106721"/>
              <a:chOff x="0" y="0"/>
              <a:chExt cx="812800" cy="812800"/>
            </a:xfrm>
          </p:grpSpPr>
          <p:sp>
            <p:nvSpPr>
              <p:cNvPr id="345" name="Google Shape;345;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7" name="Google Shape;347;p10"/>
            <p:cNvGrpSpPr/>
            <p:nvPr/>
          </p:nvGrpSpPr>
          <p:grpSpPr>
            <a:xfrm>
              <a:off x="1798263" y="0"/>
              <a:ext cx="106721" cy="106721"/>
              <a:chOff x="0" y="0"/>
              <a:chExt cx="812800" cy="812800"/>
            </a:xfrm>
          </p:grpSpPr>
          <p:sp>
            <p:nvSpPr>
              <p:cNvPr id="348" name="Google Shape;348;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0" name="Google Shape;350;p10"/>
            <p:cNvGrpSpPr/>
            <p:nvPr/>
          </p:nvGrpSpPr>
          <p:grpSpPr>
            <a:xfrm>
              <a:off x="2247828" y="0"/>
              <a:ext cx="106721" cy="106721"/>
              <a:chOff x="0" y="0"/>
              <a:chExt cx="812800" cy="812800"/>
            </a:xfrm>
          </p:grpSpPr>
          <p:sp>
            <p:nvSpPr>
              <p:cNvPr id="351" name="Google Shape;35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10"/>
            <p:cNvGrpSpPr/>
            <p:nvPr/>
          </p:nvGrpSpPr>
          <p:grpSpPr>
            <a:xfrm>
              <a:off x="2697394" y="0"/>
              <a:ext cx="106721" cy="106721"/>
              <a:chOff x="0" y="0"/>
              <a:chExt cx="812800" cy="812800"/>
            </a:xfrm>
          </p:grpSpPr>
          <p:sp>
            <p:nvSpPr>
              <p:cNvPr id="354" name="Google Shape;35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10"/>
            <p:cNvGrpSpPr/>
            <p:nvPr/>
          </p:nvGrpSpPr>
          <p:grpSpPr>
            <a:xfrm>
              <a:off x="3146959" y="0"/>
              <a:ext cx="106721" cy="106721"/>
              <a:chOff x="0" y="0"/>
              <a:chExt cx="812800" cy="812800"/>
            </a:xfrm>
          </p:grpSpPr>
          <p:sp>
            <p:nvSpPr>
              <p:cNvPr id="357" name="Google Shape;357;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9" name="Google Shape;359;p10"/>
            <p:cNvGrpSpPr/>
            <p:nvPr/>
          </p:nvGrpSpPr>
          <p:grpSpPr>
            <a:xfrm>
              <a:off x="449566" y="0"/>
              <a:ext cx="106721" cy="106721"/>
              <a:chOff x="0" y="0"/>
              <a:chExt cx="812800" cy="812800"/>
            </a:xfrm>
          </p:grpSpPr>
          <p:sp>
            <p:nvSpPr>
              <p:cNvPr id="360" name="Google Shape;360;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0"/>
            <p:cNvGrpSpPr/>
            <p:nvPr/>
          </p:nvGrpSpPr>
          <p:grpSpPr>
            <a:xfrm>
              <a:off x="899131" y="0"/>
              <a:ext cx="106721" cy="106721"/>
              <a:chOff x="0" y="0"/>
              <a:chExt cx="812800" cy="812800"/>
            </a:xfrm>
          </p:grpSpPr>
          <p:sp>
            <p:nvSpPr>
              <p:cNvPr id="363" name="Google Shape;363;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5" name="Google Shape;365;p10"/>
            <p:cNvGrpSpPr/>
            <p:nvPr/>
          </p:nvGrpSpPr>
          <p:grpSpPr>
            <a:xfrm>
              <a:off x="3596525" y="0"/>
              <a:ext cx="106721" cy="106721"/>
              <a:chOff x="0" y="0"/>
              <a:chExt cx="812800" cy="812800"/>
            </a:xfrm>
          </p:grpSpPr>
          <p:sp>
            <p:nvSpPr>
              <p:cNvPr id="366" name="Google Shape;36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8" name="Google Shape;368;p10"/>
            <p:cNvGrpSpPr/>
            <p:nvPr/>
          </p:nvGrpSpPr>
          <p:grpSpPr>
            <a:xfrm>
              <a:off x="4046091" y="0"/>
              <a:ext cx="106721" cy="106721"/>
              <a:chOff x="0" y="0"/>
              <a:chExt cx="812800" cy="812800"/>
            </a:xfrm>
          </p:grpSpPr>
          <p:sp>
            <p:nvSpPr>
              <p:cNvPr id="369" name="Google Shape;36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190000" y="4957625"/>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l" rtl="0">
              <a:spcBef>
                <a:spcPts val="64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1pPr>
            <a:lvl2pPr marL="914400" marR="0" lvl="1" indent="-361950" algn="l" rtl="0">
              <a:spcBef>
                <a:spcPts val="56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2pPr>
            <a:lvl3pPr marL="1371600" marR="0" lvl="2" indent="-361950" algn="l" rtl="0">
              <a:spcBef>
                <a:spcPts val="48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3pPr>
            <a:lvl4pPr marL="1828800" marR="0" lvl="3"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4pPr>
            <a:lvl5pPr marL="2286000" marR="0" lvl="4"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5pPr>
            <a:lvl6pPr marL="2743200" marR="0" lvl="5"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6pPr>
            <a:lvl7pPr marL="3200400" marR="0" lvl="6"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7pPr>
            <a:lvl8pPr marL="3657600" marR="0" lvl="7"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8pPr>
            <a:lvl9pPr marL="4114800" marR="0" lvl="8"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11.jpeg"/><Relationship Id="rId4" Type="http://schemas.openxmlformats.org/officeDocument/2006/relationships/image" Target="../media/image48.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4.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0.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11.jpe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65.png"/><Relationship Id="rId4" Type="http://schemas.openxmlformats.org/officeDocument/2006/relationships/image" Target="../media/image14.png"/><Relationship Id="rId9"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3.png"/><Relationship Id="rId10" Type="http://schemas.openxmlformats.org/officeDocument/2006/relationships/image" Target="../media/image27.jpeg"/><Relationship Id="rId4" Type="http://schemas.openxmlformats.org/officeDocument/2006/relationships/image" Target="../media/image22.png"/><Relationship Id="rId9" Type="http://schemas.openxmlformats.org/officeDocument/2006/relationships/image" Target="../media/image26.jpeg"/></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11"/>
          <p:cNvGrpSpPr/>
          <p:nvPr/>
        </p:nvGrpSpPr>
        <p:grpSpPr>
          <a:xfrm rot="10800000">
            <a:off x="-1" y="-1"/>
            <a:ext cx="18295501" cy="10431661"/>
            <a:chOff x="0" y="-38100"/>
            <a:chExt cx="4816593" cy="2747433"/>
          </a:xfrm>
        </p:grpSpPr>
        <p:sp>
          <p:nvSpPr>
            <p:cNvPr id="376" name="Google Shape;376;p1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377" name="Google Shape;377;p11"/>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78" name="Google Shape;378;p1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035875" y="-14990"/>
            <a:ext cx="10259626" cy="10415451"/>
          </a:xfrm>
          <a:prstGeom prst="rect">
            <a:avLst/>
          </a:prstGeom>
          <a:noFill/>
          <a:ln>
            <a:noFill/>
          </a:ln>
        </p:spPr>
      </p:pic>
      <p:pic>
        <p:nvPicPr>
          <p:cNvPr id="379" name="Google Shape;379;p1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2496991" y="72288"/>
            <a:ext cx="5791019" cy="10287000"/>
          </a:xfrm>
          <a:prstGeom prst="rect">
            <a:avLst/>
          </a:prstGeom>
          <a:noFill/>
          <a:ln>
            <a:noFill/>
          </a:ln>
        </p:spPr>
      </p:pic>
      <p:pic>
        <p:nvPicPr>
          <p:cNvPr id="380" name="Google Shape;380;p1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3011374" y="1001192"/>
            <a:ext cx="5276622" cy="1605650"/>
          </a:xfrm>
          <a:prstGeom prst="rect">
            <a:avLst/>
          </a:prstGeom>
          <a:noFill/>
          <a:ln>
            <a:noFill/>
          </a:ln>
        </p:spPr>
      </p:pic>
      <p:pic>
        <p:nvPicPr>
          <p:cNvPr id="381" name="Google Shape;381;p1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0198399" y="933788"/>
            <a:ext cx="8317667" cy="9466673"/>
          </a:xfrm>
          <a:prstGeom prst="rect">
            <a:avLst/>
          </a:prstGeom>
          <a:noFill/>
          <a:ln>
            <a:noFill/>
          </a:ln>
        </p:spPr>
      </p:pic>
      <p:pic>
        <p:nvPicPr>
          <p:cNvPr id="382" name="Google Shape;382;p1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874310" y="-14990"/>
            <a:ext cx="5791019" cy="10287000"/>
          </a:xfrm>
          <a:prstGeom prst="rect">
            <a:avLst/>
          </a:prstGeom>
          <a:noFill/>
          <a:ln>
            <a:noFill/>
          </a:ln>
        </p:spPr>
      </p:pic>
      <p:grpSp>
        <p:nvGrpSpPr>
          <p:cNvPr id="383" name="Google Shape;383;p11"/>
          <p:cNvGrpSpPr/>
          <p:nvPr/>
        </p:nvGrpSpPr>
        <p:grpSpPr>
          <a:xfrm>
            <a:off x="1861920" y="2093129"/>
            <a:ext cx="3847836" cy="332309"/>
            <a:chOff x="0" y="-43886"/>
            <a:chExt cx="5130449" cy="443078"/>
          </a:xfrm>
        </p:grpSpPr>
        <p:grpSp>
          <p:nvGrpSpPr>
            <p:cNvPr id="384" name="Google Shape;384;p11"/>
            <p:cNvGrpSpPr/>
            <p:nvPr/>
          </p:nvGrpSpPr>
          <p:grpSpPr>
            <a:xfrm>
              <a:off x="0" y="-43886"/>
              <a:ext cx="468123" cy="443078"/>
              <a:chOff x="0" y="-38100"/>
              <a:chExt cx="406400" cy="384658"/>
            </a:xfrm>
          </p:grpSpPr>
          <p:sp>
            <p:nvSpPr>
              <p:cNvPr id="385" name="Google Shape;385;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6" name="Google Shape;386;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7" name="Google Shape;387;p11"/>
            <p:cNvGrpSpPr/>
            <p:nvPr/>
          </p:nvGrpSpPr>
          <p:grpSpPr>
            <a:xfrm>
              <a:off x="518036" y="-43886"/>
              <a:ext cx="468123" cy="443078"/>
              <a:chOff x="0" y="-38100"/>
              <a:chExt cx="406400" cy="384658"/>
            </a:xfrm>
          </p:grpSpPr>
          <p:sp>
            <p:nvSpPr>
              <p:cNvPr id="388" name="Google Shape;388;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9" name="Google Shape;389;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11"/>
            <p:cNvGrpSpPr/>
            <p:nvPr/>
          </p:nvGrpSpPr>
          <p:grpSpPr>
            <a:xfrm>
              <a:off x="1036072" y="-43886"/>
              <a:ext cx="468123" cy="443078"/>
              <a:chOff x="0" y="-38100"/>
              <a:chExt cx="406400" cy="384658"/>
            </a:xfrm>
          </p:grpSpPr>
          <p:sp>
            <p:nvSpPr>
              <p:cNvPr id="391" name="Google Shape;391;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2" name="Google Shape;392;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11"/>
            <p:cNvGrpSpPr/>
            <p:nvPr/>
          </p:nvGrpSpPr>
          <p:grpSpPr>
            <a:xfrm>
              <a:off x="1554109" y="-43886"/>
              <a:ext cx="468123" cy="443078"/>
              <a:chOff x="0" y="-38100"/>
              <a:chExt cx="406400" cy="384658"/>
            </a:xfrm>
          </p:grpSpPr>
          <p:sp>
            <p:nvSpPr>
              <p:cNvPr id="394" name="Google Shape;394;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5" name="Google Shape;395;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11"/>
            <p:cNvGrpSpPr/>
            <p:nvPr/>
          </p:nvGrpSpPr>
          <p:grpSpPr>
            <a:xfrm>
              <a:off x="2072145" y="-43886"/>
              <a:ext cx="468123" cy="443078"/>
              <a:chOff x="0" y="-38100"/>
              <a:chExt cx="406400" cy="384658"/>
            </a:xfrm>
          </p:grpSpPr>
          <p:sp>
            <p:nvSpPr>
              <p:cNvPr id="397" name="Google Shape;397;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8" name="Google Shape;398;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11"/>
            <p:cNvGrpSpPr/>
            <p:nvPr/>
          </p:nvGrpSpPr>
          <p:grpSpPr>
            <a:xfrm>
              <a:off x="2590181" y="-43886"/>
              <a:ext cx="468123" cy="443078"/>
              <a:chOff x="0" y="-38100"/>
              <a:chExt cx="406400" cy="384658"/>
            </a:xfrm>
          </p:grpSpPr>
          <p:sp>
            <p:nvSpPr>
              <p:cNvPr id="400" name="Google Shape;400;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1" name="Google Shape;401;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11"/>
            <p:cNvGrpSpPr/>
            <p:nvPr/>
          </p:nvGrpSpPr>
          <p:grpSpPr>
            <a:xfrm>
              <a:off x="3108217" y="-43886"/>
              <a:ext cx="468123" cy="443078"/>
              <a:chOff x="0" y="-38100"/>
              <a:chExt cx="406400" cy="384658"/>
            </a:xfrm>
          </p:grpSpPr>
          <p:sp>
            <p:nvSpPr>
              <p:cNvPr id="403" name="Google Shape;403;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4" name="Google Shape;404;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11"/>
            <p:cNvGrpSpPr/>
            <p:nvPr/>
          </p:nvGrpSpPr>
          <p:grpSpPr>
            <a:xfrm>
              <a:off x="3626253" y="-43886"/>
              <a:ext cx="468123" cy="443078"/>
              <a:chOff x="0" y="-38100"/>
              <a:chExt cx="406400" cy="384658"/>
            </a:xfrm>
          </p:grpSpPr>
          <p:sp>
            <p:nvSpPr>
              <p:cNvPr id="406" name="Google Shape;406;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7" name="Google Shape;407;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11"/>
            <p:cNvGrpSpPr/>
            <p:nvPr/>
          </p:nvGrpSpPr>
          <p:grpSpPr>
            <a:xfrm>
              <a:off x="4144290" y="-43886"/>
              <a:ext cx="468123" cy="443078"/>
              <a:chOff x="0" y="-38100"/>
              <a:chExt cx="406400" cy="384658"/>
            </a:xfrm>
          </p:grpSpPr>
          <p:sp>
            <p:nvSpPr>
              <p:cNvPr id="409" name="Google Shape;409;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0" name="Google Shape;410;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11"/>
            <p:cNvGrpSpPr/>
            <p:nvPr/>
          </p:nvGrpSpPr>
          <p:grpSpPr>
            <a:xfrm>
              <a:off x="4662326" y="-43886"/>
              <a:ext cx="468123" cy="443078"/>
              <a:chOff x="0" y="-38100"/>
              <a:chExt cx="406400" cy="384658"/>
            </a:xfrm>
          </p:grpSpPr>
          <p:sp>
            <p:nvSpPr>
              <p:cNvPr id="412" name="Google Shape;412;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3" name="Google Shape;413;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14" name="Google Shape;414;p11"/>
          <p:cNvGrpSpPr/>
          <p:nvPr/>
        </p:nvGrpSpPr>
        <p:grpSpPr>
          <a:xfrm>
            <a:off x="1028700" y="6409519"/>
            <a:ext cx="3129464" cy="976842"/>
            <a:chOff x="0" y="-38100"/>
            <a:chExt cx="824221" cy="257275"/>
          </a:xfrm>
        </p:grpSpPr>
        <p:sp>
          <p:nvSpPr>
            <p:cNvPr id="415" name="Google Shape;415;p11"/>
            <p:cNvSpPr/>
            <p:nvPr/>
          </p:nvSpPr>
          <p:spPr>
            <a:xfrm>
              <a:off x="0" y="0"/>
              <a:ext cx="824221" cy="219175"/>
            </a:xfrm>
            <a:custGeom>
              <a:avLst/>
              <a:gdLst/>
              <a:ahLst/>
              <a:cxnLst/>
              <a:rect l="l" t="t" r="r" b="b"/>
              <a:pathLst>
                <a:path w="824221" h="219175" extrusionOk="0">
                  <a:moveTo>
                    <a:pt x="0" y="0"/>
                  </a:moveTo>
                  <a:lnTo>
                    <a:pt x="824221" y="0"/>
                  </a:lnTo>
                  <a:lnTo>
                    <a:pt x="824221" y="219175"/>
                  </a:lnTo>
                  <a:lnTo>
                    <a:pt x="0" y="219175"/>
                  </a:lnTo>
                  <a:close/>
                </a:path>
              </a:pathLst>
            </a:custGeom>
            <a:solidFill>
              <a:srgbClr val="000000">
                <a:alpha val="0"/>
              </a:srgbClr>
            </a:solidFill>
            <a:ln w="28575" cap="sq" cmpd="sng">
              <a:solidFill>
                <a:srgbClr val="81D7FF"/>
              </a:solidFill>
              <a:prstDash val="solid"/>
              <a:miter lim="8000"/>
              <a:headEnd type="none" w="sm" len="sm"/>
              <a:tailEnd type="none" w="sm" len="sm"/>
            </a:ln>
          </p:spPr>
        </p:sp>
        <p:sp>
          <p:nvSpPr>
            <p:cNvPr id="416" name="Google Shape;416;p11"/>
            <p:cNvSpPr txBox="1"/>
            <p:nvPr/>
          </p:nvSpPr>
          <p:spPr>
            <a:xfrm>
              <a:off x="0" y="-38100"/>
              <a:ext cx="824221" cy="2572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8" name="Google Shape;418;p11"/>
          <p:cNvSpPr txBox="1"/>
          <p:nvPr/>
        </p:nvSpPr>
        <p:spPr>
          <a:xfrm>
            <a:off x="1028700" y="2948275"/>
            <a:ext cx="9551100" cy="2062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700" b="1" dirty="0">
                <a:solidFill>
                  <a:srgbClr val="FFFFFF"/>
                </a:solidFill>
                <a:latin typeface="Oswald"/>
                <a:ea typeface="Oswald"/>
                <a:cs typeface="Oswald"/>
                <a:sym typeface="Oswald"/>
              </a:rPr>
              <a:t>Building</a:t>
            </a:r>
            <a:r>
              <a:rPr lang="en-US" sz="6700" b="1" i="0" u="none" strike="noStrike" cap="none" dirty="0">
                <a:solidFill>
                  <a:srgbClr val="FFFFFF"/>
                </a:solidFill>
                <a:latin typeface="Oswald"/>
                <a:ea typeface="Oswald"/>
                <a:cs typeface="Oswald"/>
                <a:sym typeface="Oswald"/>
              </a:rPr>
              <a:t> </a:t>
            </a:r>
            <a:endParaRPr dirty="0"/>
          </a:p>
          <a:p>
            <a:pPr marL="0" marR="0" lvl="0" indent="0" algn="l" rtl="0">
              <a:lnSpc>
                <a:spcPct val="100000"/>
              </a:lnSpc>
              <a:spcBef>
                <a:spcPts val="0"/>
              </a:spcBef>
              <a:spcAft>
                <a:spcPts val="0"/>
              </a:spcAft>
              <a:buNone/>
            </a:pPr>
            <a:r>
              <a:rPr lang="en-US" sz="6700" b="1" i="0" u="none" strike="noStrike" cap="none" dirty="0">
                <a:solidFill>
                  <a:srgbClr val="60C7F6"/>
                </a:solidFill>
                <a:latin typeface="Oswald"/>
                <a:ea typeface="Oswald"/>
                <a:cs typeface="Oswald"/>
                <a:sym typeface="Oswald"/>
              </a:rPr>
              <a:t>Basic Calculator</a:t>
            </a:r>
            <a:endParaRPr dirty="0"/>
          </a:p>
        </p:txBody>
      </p:sp>
      <p:sp>
        <p:nvSpPr>
          <p:cNvPr id="419" name="Google Shape;419;p11"/>
          <p:cNvSpPr txBox="1"/>
          <p:nvPr/>
        </p:nvSpPr>
        <p:spPr>
          <a:xfrm>
            <a:off x="1021199" y="5016362"/>
            <a:ext cx="7007100"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FFFFFF"/>
                </a:solidFill>
                <a:latin typeface="Montserrat"/>
                <a:sym typeface="Montserrat"/>
              </a:rPr>
              <a:t>By Ajay Kumar Sahu</a:t>
            </a:r>
            <a:endParaRPr sz="1800" dirty="0"/>
          </a:p>
        </p:txBody>
      </p:sp>
      <p:sp>
        <p:nvSpPr>
          <p:cNvPr id="420" name="Google Shape;420;p11"/>
          <p:cNvSpPr txBox="1"/>
          <p:nvPr/>
        </p:nvSpPr>
        <p:spPr>
          <a:xfrm>
            <a:off x="1417230" y="6718355"/>
            <a:ext cx="235240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000" b="1" i="0" u="none" strike="noStrike" cap="none" dirty="0" err="1">
                <a:solidFill>
                  <a:srgbClr val="FFFFFF"/>
                </a:solidFill>
                <a:latin typeface="Oswald"/>
                <a:ea typeface="Oswald"/>
                <a:cs typeface="Oswald"/>
                <a:sym typeface="Oswald"/>
              </a:rPr>
              <a:t>Python+Tkinter</a:t>
            </a:r>
            <a:r>
              <a:rPr lang="en-US" sz="2000" b="1" i="0" u="none" strike="noStrike" cap="none" dirty="0">
                <a:solidFill>
                  <a:srgbClr val="FFFFFF"/>
                </a:solidFill>
                <a:latin typeface="Oswald"/>
                <a:ea typeface="Oswald"/>
                <a:cs typeface="Oswald"/>
                <a:sym typeface="Oswald"/>
              </a:rPr>
              <a:t> </a:t>
            </a:r>
            <a:r>
              <a:rPr lang="en-US" sz="2400" b="1" i="0" u="none" strike="noStrike" cap="none" dirty="0">
                <a:solidFill>
                  <a:srgbClr val="FFFFFF"/>
                </a:solidFill>
                <a:latin typeface="Oswald"/>
                <a:ea typeface="Oswald"/>
                <a:cs typeface="Oswald"/>
                <a:sym typeface="Oswald"/>
              </a:rPr>
              <a:t>GUI</a:t>
            </a:r>
            <a:endParaRPr sz="1100" dirty="0"/>
          </a:p>
        </p:txBody>
      </p:sp>
      <p:sp>
        <p:nvSpPr>
          <p:cNvPr id="421" name="Google Shape;421;p11"/>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422" name="Google Shape;422;p11"/>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423" name="Google Shape;423;p11"/>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424" name="Google Shape;424;p11"/>
          <p:cNvSpPr txBox="1"/>
          <p:nvPr/>
        </p:nvSpPr>
        <p:spPr>
          <a:xfrm>
            <a:off x="9486239" y="553618"/>
            <a:ext cx="624483" cy="3231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a:t>
            </a:r>
            <a:r>
              <a:rPr lang="en-US" sz="1500" b="1" i="0" u="none" strike="noStrike" cap="none" dirty="0">
                <a:solidFill>
                  <a:srgbClr val="FFFFFF"/>
                </a:solidFill>
                <a:latin typeface="Montserrat"/>
                <a:ea typeface="Montserrat"/>
                <a:cs typeface="Montserrat"/>
                <a:sym typeface="Montserrat"/>
              </a:rPr>
              <a:t>E</a:t>
            </a:r>
            <a:endParaRPr dirty="0"/>
          </a:p>
        </p:txBody>
      </p:sp>
      <p:grpSp>
        <p:nvGrpSpPr>
          <p:cNvPr id="426" name="Google Shape;426;p11"/>
          <p:cNvGrpSpPr/>
          <p:nvPr/>
        </p:nvGrpSpPr>
        <p:grpSpPr>
          <a:xfrm>
            <a:off x="5500253" y="7386362"/>
            <a:ext cx="3114596" cy="80027"/>
            <a:chOff x="0" y="0"/>
            <a:chExt cx="4152794" cy="106703"/>
          </a:xfrm>
        </p:grpSpPr>
        <p:grpSp>
          <p:nvGrpSpPr>
            <p:cNvPr id="427" name="Google Shape;427;p11"/>
            <p:cNvGrpSpPr/>
            <p:nvPr/>
          </p:nvGrpSpPr>
          <p:grpSpPr>
            <a:xfrm>
              <a:off x="0" y="0"/>
              <a:ext cx="106703" cy="106703"/>
              <a:chOff x="0" y="0"/>
              <a:chExt cx="812800" cy="812800"/>
            </a:xfrm>
          </p:grpSpPr>
          <p:sp>
            <p:nvSpPr>
              <p:cNvPr id="428" name="Google Shape;42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11"/>
            <p:cNvGrpSpPr/>
            <p:nvPr/>
          </p:nvGrpSpPr>
          <p:grpSpPr>
            <a:xfrm>
              <a:off x="1348697" y="0"/>
              <a:ext cx="106703" cy="106703"/>
              <a:chOff x="0" y="0"/>
              <a:chExt cx="812800" cy="812800"/>
            </a:xfrm>
          </p:grpSpPr>
          <p:sp>
            <p:nvSpPr>
              <p:cNvPr id="431" name="Google Shape;43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3" name="Google Shape;433;p11"/>
            <p:cNvGrpSpPr/>
            <p:nvPr/>
          </p:nvGrpSpPr>
          <p:grpSpPr>
            <a:xfrm>
              <a:off x="1798263" y="0"/>
              <a:ext cx="106703" cy="106703"/>
              <a:chOff x="0" y="0"/>
              <a:chExt cx="812800" cy="812800"/>
            </a:xfrm>
          </p:grpSpPr>
          <p:sp>
            <p:nvSpPr>
              <p:cNvPr id="434" name="Google Shape;43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6" name="Google Shape;436;p11"/>
            <p:cNvGrpSpPr/>
            <p:nvPr/>
          </p:nvGrpSpPr>
          <p:grpSpPr>
            <a:xfrm>
              <a:off x="2247828" y="0"/>
              <a:ext cx="106703" cy="106703"/>
              <a:chOff x="0" y="0"/>
              <a:chExt cx="812800" cy="812800"/>
            </a:xfrm>
          </p:grpSpPr>
          <p:sp>
            <p:nvSpPr>
              <p:cNvPr id="437" name="Google Shape;43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9" name="Google Shape;439;p11"/>
            <p:cNvGrpSpPr/>
            <p:nvPr/>
          </p:nvGrpSpPr>
          <p:grpSpPr>
            <a:xfrm>
              <a:off x="2697394" y="0"/>
              <a:ext cx="106703" cy="106703"/>
              <a:chOff x="0" y="0"/>
              <a:chExt cx="812800" cy="812800"/>
            </a:xfrm>
          </p:grpSpPr>
          <p:sp>
            <p:nvSpPr>
              <p:cNvPr id="440" name="Google Shape;4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2" name="Google Shape;442;p11"/>
            <p:cNvGrpSpPr/>
            <p:nvPr/>
          </p:nvGrpSpPr>
          <p:grpSpPr>
            <a:xfrm>
              <a:off x="3146959" y="0"/>
              <a:ext cx="106703" cy="106703"/>
              <a:chOff x="0" y="0"/>
              <a:chExt cx="812800" cy="812800"/>
            </a:xfrm>
          </p:grpSpPr>
          <p:sp>
            <p:nvSpPr>
              <p:cNvPr id="443" name="Google Shape;4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5" name="Google Shape;445;p11"/>
            <p:cNvGrpSpPr/>
            <p:nvPr/>
          </p:nvGrpSpPr>
          <p:grpSpPr>
            <a:xfrm>
              <a:off x="449566" y="0"/>
              <a:ext cx="106703" cy="106703"/>
              <a:chOff x="0" y="0"/>
              <a:chExt cx="812800" cy="812800"/>
            </a:xfrm>
          </p:grpSpPr>
          <p:sp>
            <p:nvSpPr>
              <p:cNvPr id="446" name="Google Shape;4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8" name="Google Shape;448;p11"/>
            <p:cNvGrpSpPr/>
            <p:nvPr/>
          </p:nvGrpSpPr>
          <p:grpSpPr>
            <a:xfrm>
              <a:off x="899131" y="0"/>
              <a:ext cx="106703" cy="106703"/>
              <a:chOff x="0" y="0"/>
              <a:chExt cx="812800" cy="812800"/>
            </a:xfrm>
          </p:grpSpPr>
          <p:sp>
            <p:nvSpPr>
              <p:cNvPr id="449" name="Google Shape;4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1"/>
            <p:cNvGrpSpPr/>
            <p:nvPr/>
          </p:nvGrpSpPr>
          <p:grpSpPr>
            <a:xfrm>
              <a:off x="3596525" y="0"/>
              <a:ext cx="106703" cy="106703"/>
              <a:chOff x="0" y="0"/>
              <a:chExt cx="812800" cy="812800"/>
            </a:xfrm>
          </p:grpSpPr>
          <p:sp>
            <p:nvSpPr>
              <p:cNvPr id="452" name="Google Shape;45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1"/>
            <p:cNvGrpSpPr/>
            <p:nvPr/>
          </p:nvGrpSpPr>
          <p:grpSpPr>
            <a:xfrm>
              <a:off x="4046091" y="0"/>
              <a:ext cx="106703" cy="106703"/>
              <a:chOff x="0" y="0"/>
              <a:chExt cx="812800" cy="812800"/>
            </a:xfrm>
          </p:grpSpPr>
          <p:sp>
            <p:nvSpPr>
              <p:cNvPr id="455" name="Google Shape;45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57" name="Google Shape;457;p11"/>
          <p:cNvGrpSpPr/>
          <p:nvPr/>
        </p:nvGrpSpPr>
        <p:grpSpPr>
          <a:xfrm>
            <a:off x="8271604" y="9594585"/>
            <a:ext cx="3114596" cy="80027"/>
            <a:chOff x="0" y="0"/>
            <a:chExt cx="4152794" cy="106703"/>
          </a:xfrm>
        </p:grpSpPr>
        <p:grpSp>
          <p:nvGrpSpPr>
            <p:cNvPr id="458" name="Google Shape;458;p11"/>
            <p:cNvGrpSpPr/>
            <p:nvPr/>
          </p:nvGrpSpPr>
          <p:grpSpPr>
            <a:xfrm>
              <a:off x="0" y="0"/>
              <a:ext cx="106703" cy="106703"/>
              <a:chOff x="0" y="0"/>
              <a:chExt cx="812800" cy="812800"/>
            </a:xfrm>
          </p:grpSpPr>
          <p:sp>
            <p:nvSpPr>
              <p:cNvPr id="459" name="Google Shape;45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11"/>
            <p:cNvGrpSpPr/>
            <p:nvPr/>
          </p:nvGrpSpPr>
          <p:grpSpPr>
            <a:xfrm>
              <a:off x="1348697" y="0"/>
              <a:ext cx="106703" cy="106703"/>
              <a:chOff x="0" y="0"/>
              <a:chExt cx="812800" cy="812800"/>
            </a:xfrm>
          </p:grpSpPr>
          <p:sp>
            <p:nvSpPr>
              <p:cNvPr id="462" name="Google Shape;46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11"/>
            <p:cNvGrpSpPr/>
            <p:nvPr/>
          </p:nvGrpSpPr>
          <p:grpSpPr>
            <a:xfrm>
              <a:off x="1798263" y="0"/>
              <a:ext cx="106703" cy="106703"/>
              <a:chOff x="0" y="0"/>
              <a:chExt cx="812800" cy="812800"/>
            </a:xfrm>
          </p:grpSpPr>
          <p:sp>
            <p:nvSpPr>
              <p:cNvPr id="465" name="Google Shape;4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11"/>
            <p:cNvGrpSpPr/>
            <p:nvPr/>
          </p:nvGrpSpPr>
          <p:grpSpPr>
            <a:xfrm>
              <a:off x="2247828" y="0"/>
              <a:ext cx="106703" cy="106703"/>
              <a:chOff x="0" y="0"/>
              <a:chExt cx="812800" cy="812800"/>
            </a:xfrm>
          </p:grpSpPr>
          <p:sp>
            <p:nvSpPr>
              <p:cNvPr id="468" name="Google Shape;4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11"/>
            <p:cNvGrpSpPr/>
            <p:nvPr/>
          </p:nvGrpSpPr>
          <p:grpSpPr>
            <a:xfrm>
              <a:off x="2697394" y="0"/>
              <a:ext cx="106703" cy="106703"/>
              <a:chOff x="0" y="0"/>
              <a:chExt cx="812800" cy="812800"/>
            </a:xfrm>
          </p:grpSpPr>
          <p:sp>
            <p:nvSpPr>
              <p:cNvPr id="471" name="Google Shape;4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11"/>
            <p:cNvGrpSpPr/>
            <p:nvPr/>
          </p:nvGrpSpPr>
          <p:grpSpPr>
            <a:xfrm>
              <a:off x="3146959" y="0"/>
              <a:ext cx="106703" cy="106703"/>
              <a:chOff x="0" y="0"/>
              <a:chExt cx="812800" cy="812800"/>
            </a:xfrm>
          </p:grpSpPr>
          <p:sp>
            <p:nvSpPr>
              <p:cNvPr id="474" name="Google Shape;47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6" name="Google Shape;476;p11"/>
            <p:cNvGrpSpPr/>
            <p:nvPr/>
          </p:nvGrpSpPr>
          <p:grpSpPr>
            <a:xfrm>
              <a:off x="449566" y="0"/>
              <a:ext cx="106703" cy="106703"/>
              <a:chOff x="0" y="0"/>
              <a:chExt cx="812800" cy="812800"/>
            </a:xfrm>
          </p:grpSpPr>
          <p:sp>
            <p:nvSpPr>
              <p:cNvPr id="477" name="Google Shape;47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9" name="Google Shape;479;p11"/>
            <p:cNvGrpSpPr/>
            <p:nvPr/>
          </p:nvGrpSpPr>
          <p:grpSpPr>
            <a:xfrm>
              <a:off x="899131" y="0"/>
              <a:ext cx="106703" cy="106703"/>
              <a:chOff x="0" y="0"/>
              <a:chExt cx="812800" cy="812800"/>
            </a:xfrm>
          </p:grpSpPr>
          <p:sp>
            <p:nvSpPr>
              <p:cNvPr id="480" name="Google Shape;48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2" name="Google Shape;482;p11"/>
            <p:cNvGrpSpPr/>
            <p:nvPr/>
          </p:nvGrpSpPr>
          <p:grpSpPr>
            <a:xfrm>
              <a:off x="3596525" y="0"/>
              <a:ext cx="106703" cy="106703"/>
              <a:chOff x="0" y="0"/>
              <a:chExt cx="812800" cy="812800"/>
            </a:xfrm>
          </p:grpSpPr>
          <p:sp>
            <p:nvSpPr>
              <p:cNvPr id="483" name="Google Shape;48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5" name="Google Shape;485;p11"/>
            <p:cNvGrpSpPr/>
            <p:nvPr/>
          </p:nvGrpSpPr>
          <p:grpSpPr>
            <a:xfrm>
              <a:off x="4046091" y="0"/>
              <a:ext cx="106703" cy="106703"/>
              <a:chOff x="0" y="0"/>
              <a:chExt cx="812800" cy="812800"/>
            </a:xfrm>
          </p:grpSpPr>
          <p:sp>
            <p:nvSpPr>
              <p:cNvPr id="486" name="Google Shape;48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8" name="Google Shape;488;p11"/>
          <p:cNvGrpSpPr/>
          <p:nvPr/>
        </p:nvGrpSpPr>
        <p:grpSpPr>
          <a:xfrm>
            <a:off x="6996127" y="1591242"/>
            <a:ext cx="3114596" cy="80027"/>
            <a:chOff x="0" y="0"/>
            <a:chExt cx="4152794" cy="106703"/>
          </a:xfrm>
        </p:grpSpPr>
        <p:grpSp>
          <p:nvGrpSpPr>
            <p:cNvPr id="489" name="Google Shape;489;p11"/>
            <p:cNvGrpSpPr/>
            <p:nvPr/>
          </p:nvGrpSpPr>
          <p:grpSpPr>
            <a:xfrm>
              <a:off x="0" y="0"/>
              <a:ext cx="106703" cy="106703"/>
              <a:chOff x="0" y="0"/>
              <a:chExt cx="812800" cy="812800"/>
            </a:xfrm>
          </p:grpSpPr>
          <p:sp>
            <p:nvSpPr>
              <p:cNvPr id="490" name="Google Shape;49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2" name="Google Shape;492;p11"/>
            <p:cNvGrpSpPr/>
            <p:nvPr/>
          </p:nvGrpSpPr>
          <p:grpSpPr>
            <a:xfrm>
              <a:off x="1348697" y="0"/>
              <a:ext cx="106703" cy="106703"/>
              <a:chOff x="0" y="0"/>
              <a:chExt cx="812800" cy="812800"/>
            </a:xfrm>
          </p:grpSpPr>
          <p:sp>
            <p:nvSpPr>
              <p:cNvPr id="493" name="Google Shape;49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5" name="Google Shape;495;p11"/>
            <p:cNvGrpSpPr/>
            <p:nvPr/>
          </p:nvGrpSpPr>
          <p:grpSpPr>
            <a:xfrm>
              <a:off x="1798263" y="0"/>
              <a:ext cx="106703" cy="106703"/>
              <a:chOff x="0" y="0"/>
              <a:chExt cx="812800" cy="812800"/>
            </a:xfrm>
          </p:grpSpPr>
          <p:sp>
            <p:nvSpPr>
              <p:cNvPr id="496" name="Google Shape;4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8" name="Google Shape;498;p11"/>
            <p:cNvGrpSpPr/>
            <p:nvPr/>
          </p:nvGrpSpPr>
          <p:grpSpPr>
            <a:xfrm>
              <a:off x="2247828" y="0"/>
              <a:ext cx="106703" cy="106703"/>
              <a:chOff x="0" y="0"/>
              <a:chExt cx="812800" cy="812800"/>
            </a:xfrm>
          </p:grpSpPr>
          <p:sp>
            <p:nvSpPr>
              <p:cNvPr id="499" name="Google Shape;4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1" name="Google Shape;501;p11"/>
            <p:cNvGrpSpPr/>
            <p:nvPr/>
          </p:nvGrpSpPr>
          <p:grpSpPr>
            <a:xfrm>
              <a:off x="2697394" y="0"/>
              <a:ext cx="106703" cy="106703"/>
              <a:chOff x="0" y="0"/>
              <a:chExt cx="812800" cy="812800"/>
            </a:xfrm>
          </p:grpSpPr>
          <p:sp>
            <p:nvSpPr>
              <p:cNvPr id="502" name="Google Shape;5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4" name="Google Shape;504;p11"/>
            <p:cNvGrpSpPr/>
            <p:nvPr/>
          </p:nvGrpSpPr>
          <p:grpSpPr>
            <a:xfrm>
              <a:off x="3146959" y="0"/>
              <a:ext cx="106703" cy="106703"/>
              <a:chOff x="0" y="0"/>
              <a:chExt cx="812800" cy="812800"/>
            </a:xfrm>
          </p:grpSpPr>
          <p:sp>
            <p:nvSpPr>
              <p:cNvPr id="505" name="Google Shape;5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7" name="Google Shape;507;p11"/>
            <p:cNvGrpSpPr/>
            <p:nvPr/>
          </p:nvGrpSpPr>
          <p:grpSpPr>
            <a:xfrm>
              <a:off x="449566" y="0"/>
              <a:ext cx="106703" cy="106703"/>
              <a:chOff x="0" y="0"/>
              <a:chExt cx="812800" cy="812800"/>
            </a:xfrm>
          </p:grpSpPr>
          <p:sp>
            <p:nvSpPr>
              <p:cNvPr id="508" name="Google Shape;50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0" name="Google Shape;510;p11"/>
            <p:cNvGrpSpPr/>
            <p:nvPr/>
          </p:nvGrpSpPr>
          <p:grpSpPr>
            <a:xfrm>
              <a:off x="899131" y="0"/>
              <a:ext cx="106703" cy="106703"/>
              <a:chOff x="0" y="0"/>
              <a:chExt cx="812800" cy="812800"/>
            </a:xfrm>
          </p:grpSpPr>
          <p:sp>
            <p:nvSpPr>
              <p:cNvPr id="511" name="Google Shape;51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3" name="Google Shape;513;p11"/>
            <p:cNvGrpSpPr/>
            <p:nvPr/>
          </p:nvGrpSpPr>
          <p:grpSpPr>
            <a:xfrm>
              <a:off x="3596525" y="0"/>
              <a:ext cx="106703" cy="106703"/>
              <a:chOff x="0" y="0"/>
              <a:chExt cx="812800" cy="812800"/>
            </a:xfrm>
          </p:grpSpPr>
          <p:sp>
            <p:nvSpPr>
              <p:cNvPr id="514" name="Google Shape;51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6" name="Google Shape;516;p11"/>
            <p:cNvGrpSpPr/>
            <p:nvPr/>
          </p:nvGrpSpPr>
          <p:grpSpPr>
            <a:xfrm>
              <a:off x="4046091" y="0"/>
              <a:ext cx="106703" cy="106703"/>
              <a:chOff x="0" y="0"/>
              <a:chExt cx="812800" cy="812800"/>
            </a:xfrm>
          </p:grpSpPr>
          <p:sp>
            <p:nvSpPr>
              <p:cNvPr id="517" name="Google Shape;51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19" name="Google Shape;519;p11"/>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7263762" y="8622872"/>
            <a:ext cx="4122438" cy="359325"/>
          </a:xfrm>
          <a:prstGeom prst="rect">
            <a:avLst/>
          </a:prstGeom>
          <a:noFill/>
          <a:ln>
            <a:noFill/>
          </a:ln>
        </p:spPr>
      </p:pic>
      <p:pic>
        <p:nvPicPr>
          <p:cNvPr id="520" name="Google Shape;520;p11"/>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874320" y="7682830"/>
            <a:ext cx="4509025" cy="1794975"/>
          </a:xfrm>
          <a:prstGeom prst="rect">
            <a:avLst/>
          </a:prstGeom>
          <a:noFill/>
          <a:ln>
            <a:noFill/>
          </a:ln>
        </p:spPr>
      </p:pic>
      <p:pic>
        <p:nvPicPr>
          <p:cNvPr id="521" name="Google Shape;521;p11"/>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6808750" y="2093125"/>
            <a:ext cx="975425" cy="6761600"/>
          </a:xfrm>
          <a:prstGeom prst="rect">
            <a:avLst/>
          </a:prstGeom>
          <a:noFill/>
          <a:ln>
            <a:noFill/>
          </a:ln>
        </p:spPr>
      </p:pic>
      <p:sp>
        <p:nvSpPr>
          <p:cNvPr id="2" name="Google Shape;419;p11">
            <a:extLst>
              <a:ext uri="{FF2B5EF4-FFF2-40B4-BE49-F238E27FC236}">
                <a16:creationId xmlns:a16="http://schemas.microsoft.com/office/drawing/2014/main" id="{1FA2C717-B7A1-A58E-4710-308F500EDC16}"/>
              </a:ext>
            </a:extLst>
          </p:cNvPr>
          <p:cNvSpPr txBox="1"/>
          <p:nvPr/>
        </p:nvSpPr>
        <p:spPr>
          <a:xfrm>
            <a:off x="1049186" y="5682163"/>
            <a:ext cx="775004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i="0" u="none" strike="noStrike" cap="none" dirty="0">
                <a:solidFill>
                  <a:srgbClr val="FFFFFF"/>
                </a:solidFill>
                <a:latin typeface="Montserrat"/>
                <a:ea typeface="Montserrat"/>
                <a:cs typeface="Montserrat"/>
                <a:sym typeface="Montserrat"/>
              </a:rPr>
              <a:t>A PROJECT BY NEXTHIKES IT SOLUTIONS</a:t>
            </a:r>
            <a:endParaRPr sz="2000" dirty="0"/>
          </a:p>
        </p:txBody>
      </p:sp>
      <p:pic>
        <p:nvPicPr>
          <p:cNvPr id="7" name="Picture 6">
            <a:extLst>
              <a:ext uri="{FF2B5EF4-FFF2-40B4-BE49-F238E27FC236}">
                <a16:creationId xmlns:a16="http://schemas.microsoft.com/office/drawing/2014/main" id="{E4FD9EE1-D2D0-3810-AE5A-223D0C22328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0">
          <a:extLst>
            <a:ext uri="{FF2B5EF4-FFF2-40B4-BE49-F238E27FC236}">
              <a16:creationId xmlns:a16="http://schemas.microsoft.com/office/drawing/2014/main" id="{4D9E2E8F-6169-21A4-D191-7FB29B1E01D3}"/>
            </a:ext>
          </a:extLst>
        </p:cNvPr>
        <p:cNvGrpSpPr/>
        <p:nvPr/>
      </p:nvGrpSpPr>
      <p:grpSpPr>
        <a:xfrm>
          <a:off x="0" y="0"/>
          <a:ext cx="0" cy="0"/>
          <a:chOff x="0" y="0"/>
          <a:chExt cx="0" cy="0"/>
        </a:xfrm>
      </p:grpSpPr>
      <p:grpSp>
        <p:nvGrpSpPr>
          <p:cNvPr id="661" name="Google Shape;661;p14">
            <a:extLst>
              <a:ext uri="{FF2B5EF4-FFF2-40B4-BE49-F238E27FC236}">
                <a16:creationId xmlns:a16="http://schemas.microsoft.com/office/drawing/2014/main" id="{9851C56F-D01B-68D0-ECB0-1A4250F9F140}"/>
              </a:ext>
            </a:extLst>
          </p:cNvPr>
          <p:cNvGrpSpPr/>
          <p:nvPr/>
        </p:nvGrpSpPr>
        <p:grpSpPr>
          <a:xfrm rot="10800000">
            <a:off x="0" y="0"/>
            <a:ext cx="18288000" cy="10431661"/>
            <a:chOff x="0" y="-38100"/>
            <a:chExt cx="4816593" cy="2747433"/>
          </a:xfrm>
        </p:grpSpPr>
        <p:sp>
          <p:nvSpPr>
            <p:cNvPr id="662" name="Google Shape;662;p14">
              <a:extLst>
                <a:ext uri="{FF2B5EF4-FFF2-40B4-BE49-F238E27FC236}">
                  <a16:creationId xmlns:a16="http://schemas.microsoft.com/office/drawing/2014/main" id="{8D1887C0-8C21-7A1C-29C3-9CE8DDCFAB70}"/>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63" name="Google Shape;663;p14">
              <a:extLst>
                <a:ext uri="{FF2B5EF4-FFF2-40B4-BE49-F238E27FC236}">
                  <a16:creationId xmlns:a16="http://schemas.microsoft.com/office/drawing/2014/main" id="{6BE45D8D-F18E-D6F8-44DA-9521CC948043}"/>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4" name="Google Shape;664;p14">
            <a:extLst>
              <a:ext uri="{FF2B5EF4-FFF2-40B4-BE49-F238E27FC236}">
                <a16:creationId xmlns:a16="http://schemas.microsoft.com/office/drawing/2014/main" id="{A2659D55-1CC9-368B-4F77-295234B71828}"/>
              </a:ext>
            </a:extLst>
          </p:cNvPr>
          <p:cNvPicPr preferRelativeResize="0"/>
          <p:nvPr/>
        </p:nvPicPr>
        <p:blipFill>
          <a:blip r:embed="rId3">
            <a:alphaModFix/>
          </a:blip>
          <a:stretch>
            <a:fillRect/>
          </a:stretch>
        </p:blipFill>
        <p:spPr>
          <a:xfrm>
            <a:off x="-3701275" y="-832"/>
            <a:ext cx="24550960" cy="10287000"/>
          </a:xfrm>
          <a:prstGeom prst="rect">
            <a:avLst/>
          </a:prstGeom>
          <a:noFill/>
          <a:ln>
            <a:noFill/>
          </a:ln>
        </p:spPr>
      </p:pic>
      <p:pic>
        <p:nvPicPr>
          <p:cNvPr id="665" name="Google Shape;665;p14">
            <a:extLst>
              <a:ext uri="{FF2B5EF4-FFF2-40B4-BE49-F238E27FC236}">
                <a16:creationId xmlns:a16="http://schemas.microsoft.com/office/drawing/2014/main" id="{65D85A91-6E12-DEFC-E89E-0EC0ED607FE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701275" y="6277845"/>
            <a:ext cx="4452750" cy="1775000"/>
          </a:xfrm>
          <a:prstGeom prst="rect">
            <a:avLst/>
          </a:prstGeom>
          <a:noFill/>
          <a:ln>
            <a:noFill/>
          </a:ln>
        </p:spPr>
      </p:pic>
      <p:pic>
        <p:nvPicPr>
          <p:cNvPr id="666" name="Google Shape;666;p14">
            <a:extLst>
              <a:ext uri="{FF2B5EF4-FFF2-40B4-BE49-F238E27FC236}">
                <a16:creationId xmlns:a16="http://schemas.microsoft.com/office/drawing/2014/main" id="{1A55FAB2-047F-8019-D659-AE2742B1851D}"/>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840136" y="44138"/>
            <a:ext cx="1292064" cy="6769726"/>
          </a:xfrm>
          <a:prstGeom prst="rect">
            <a:avLst/>
          </a:prstGeom>
          <a:noFill/>
          <a:ln>
            <a:noFill/>
          </a:ln>
        </p:spPr>
      </p:pic>
      <p:sp>
        <p:nvSpPr>
          <p:cNvPr id="669" name="Google Shape;669;p14">
            <a:extLst>
              <a:ext uri="{FF2B5EF4-FFF2-40B4-BE49-F238E27FC236}">
                <a16:creationId xmlns:a16="http://schemas.microsoft.com/office/drawing/2014/main" id="{9959C20B-32E1-32B1-9A5D-ACB9258F143E}"/>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670" name="Google Shape;670;p14">
            <a:extLst>
              <a:ext uri="{FF2B5EF4-FFF2-40B4-BE49-F238E27FC236}">
                <a16:creationId xmlns:a16="http://schemas.microsoft.com/office/drawing/2014/main" id="{1F8C03FB-C722-1418-4957-FAFD2C7DFEA1}"/>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671" name="Google Shape;671;p14">
            <a:extLst>
              <a:ext uri="{FF2B5EF4-FFF2-40B4-BE49-F238E27FC236}">
                <a16:creationId xmlns:a16="http://schemas.microsoft.com/office/drawing/2014/main" id="{5D809E0D-743E-BD62-6214-61CF3E769B2C}"/>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672" name="Google Shape;672;p14">
            <a:extLst>
              <a:ext uri="{FF2B5EF4-FFF2-40B4-BE49-F238E27FC236}">
                <a16:creationId xmlns:a16="http://schemas.microsoft.com/office/drawing/2014/main" id="{F7E53FB9-4939-9765-BEFE-1A1912AAE5BD}"/>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674" name="Google Shape;674;p14">
            <a:extLst>
              <a:ext uri="{FF2B5EF4-FFF2-40B4-BE49-F238E27FC236}">
                <a16:creationId xmlns:a16="http://schemas.microsoft.com/office/drawing/2014/main" id="{8E4F5BAD-4202-11E1-814B-14C4A0B44A3A}"/>
              </a:ext>
            </a:extLst>
          </p:cNvPr>
          <p:cNvSpPr txBox="1"/>
          <p:nvPr/>
        </p:nvSpPr>
        <p:spPr>
          <a:xfrm>
            <a:off x="1028700" y="1729648"/>
            <a:ext cx="11826279"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VISUALS</a:t>
            </a:r>
            <a:endParaRPr dirty="0"/>
          </a:p>
        </p:txBody>
      </p:sp>
      <p:sp>
        <p:nvSpPr>
          <p:cNvPr id="675" name="Google Shape;675;p14">
            <a:extLst>
              <a:ext uri="{FF2B5EF4-FFF2-40B4-BE49-F238E27FC236}">
                <a16:creationId xmlns:a16="http://schemas.microsoft.com/office/drawing/2014/main" id="{0F013AA9-27BB-CC80-6D79-BFFA090B1DE1}"/>
              </a:ext>
            </a:extLst>
          </p:cNvPr>
          <p:cNvSpPr txBox="1"/>
          <p:nvPr/>
        </p:nvSpPr>
        <p:spPr>
          <a:xfrm>
            <a:off x="1028700" y="3020182"/>
            <a:ext cx="3698424" cy="5170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dirty="0">
                <a:solidFill>
                  <a:srgbClr val="FFFFFF"/>
                </a:solidFill>
                <a:latin typeface="Montserrat"/>
                <a:ea typeface="Montserrat"/>
                <a:cs typeface="Montserrat"/>
                <a:sym typeface="Montserrat"/>
              </a:rPr>
              <a:t>Currency</a:t>
            </a:r>
            <a:r>
              <a:rPr lang="en-US" sz="2400" i="0" u="none" strike="noStrike" cap="none" dirty="0">
                <a:solidFill>
                  <a:srgbClr val="FFFFFF"/>
                </a:solidFill>
                <a:latin typeface="Montserrat"/>
                <a:ea typeface="Montserrat"/>
                <a:cs typeface="Montserrat"/>
                <a:sym typeface="Montserrat"/>
              </a:rPr>
              <a:t>:</a:t>
            </a:r>
            <a:endParaRPr sz="1600" dirty="0"/>
          </a:p>
        </p:txBody>
      </p:sp>
      <p:grpSp>
        <p:nvGrpSpPr>
          <p:cNvPr id="676" name="Google Shape;676;p14">
            <a:extLst>
              <a:ext uri="{FF2B5EF4-FFF2-40B4-BE49-F238E27FC236}">
                <a16:creationId xmlns:a16="http://schemas.microsoft.com/office/drawing/2014/main" id="{A07EE2FF-3602-B27C-43EC-BF2AD1EBCE93}"/>
              </a:ext>
            </a:extLst>
          </p:cNvPr>
          <p:cNvGrpSpPr/>
          <p:nvPr/>
        </p:nvGrpSpPr>
        <p:grpSpPr>
          <a:xfrm>
            <a:off x="2359401" y="1130185"/>
            <a:ext cx="3114596" cy="80027"/>
            <a:chOff x="0" y="0"/>
            <a:chExt cx="4152794" cy="106703"/>
          </a:xfrm>
        </p:grpSpPr>
        <p:grpSp>
          <p:nvGrpSpPr>
            <p:cNvPr id="677" name="Google Shape;677;p14">
              <a:extLst>
                <a:ext uri="{FF2B5EF4-FFF2-40B4-BE49-F238E27FC236}">
                  <a16:creationId xmlns:a16="http://schemas.microsoft.com/office/drawing/2014/main" id="{BF5B319D-2F6D-E5C9-D99D-84F56D46B05C}"/>
                </a:ext>
              </a:extLst>
            </p:cNvPr>
            <p:cNvGrpSpPr/>
            <p:nvPr/>
          </p:nvGrpSpPr>
          <p:grpSpPr>
            <a:xfrm>
              <a:off x="0" y="0"/>
              <a:ext cx="106703" cy="106703"/>
              <a:chOff x="0" y="0"/>
              <a:chExt cx="812800" cy="812800"/>
            </a:xfrm>
          </p:grpSpPr>
          <p:sp>
            <p:nvSpPr>
              <p:cNvPr id="678" name="Google Shape;678;p14">
                <a:extLst>
                  <a:ext uri="{FF2B5EF4-FFF2-40B4-BE49-F238E27FC236}">
                    <a16:creationId xmlns:a16="http://schemas.microsoft.com/office/drawing/2014/main" id="{8D7FD61F-606C-313F-22BB-5BC6EE1C847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a:extLst>
                  <a:ext uri="{FF2B5EF4-FFF2-40B4-BE49-F238E27FC236}">
                    <a16:creationId xmlns:a16="http://schemas.microsoft.com/office/drawing/2014/main" id="{2860A715-79BD-9DB3-6931-E6B6E250B93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14">
              <a:extLst>
                <a:ext uri="{FF2B5EF4-FFF2-40B4-BE49-F238E27FC236}">
                  <a16:creationId xmlns:a16="http://schemas.microsoft.com/office/drawing/2014/main" id="{0E86E2CA-3522-E7F5-886E-7B0A2BAF5D35}"/>
                </a:ext>
              </a:extLst>
            </p:cNvPr>
            <p:cNvGrpSpPr/>
            <p:nvPr/>
          </p:nvGrpSpPr>
          <p:grpSpPr>
            <a:xfrm>
              <a:off x="1348697" y="0"/>
              <a:ext cx="106703" cy="106703"/>
              <a:chOff x="0" y="0"/>
              <a:chExt cx="812800" cy="812800"/>
            </a:xfrm>
          </p:grpSpPr>
          <p:sp>
            <p:nvSpPr>
              <p:cNvPr id="681" name="Google Shape;681;p14">
                <a:extLst>
                  <a:ext uri="{FF2B5EF4-FFF2-40B4-BE49-F238E27FC236}">
                    <a16:creationId xmlns:a16="http://schemas.microsoft.com/office/drawing/2014/main" id="{EDDD7E94-DCF6-B3F1-660B-8A35F54CF35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a:extLst>
                  <a:ext uri="{FF2B5EF4-FFF2-40B4-BE49-F238E27FC236}">
                    <a16:creationId xmlns:a16="http://schemas.microsoft.com/office/drawing/2014/main" id="{973C47B0-6A49-FAF7-0BC3-3A43D4C9E92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4">
              <a:extLst>
                <a:ext uri="{FF2B5EF4-FFF2-40B4-BE49-F238E27FC236}">
                  <a16:creationId xmlns:a16="http://schemas.microsoft.com/office/drawing/2014/main" id="{B81FFD67-535B-E848-BDF7-0D1DCB884D35}"/>
                </a:ext>
              </a:extLst>
            </p:cNvPr>
            <p:cNvGrpSpPr/>
            <p:nvPr/>
          </p:nvGrpSpPr>
          <p:grpSpPr>
            <a:xfrm>
              <a:off x="1798263" y="0"/>
              <a:ext cx="106703" cy="106703"/>
              <a:chOff x="0" y="0"/>
              <a:chExt cx="812800" cy="812800"/>
            </a:xfrm>
          </p:grpSpPr>
          <p:sp>
            <p:nvSpPr>
              <p:cNvPr id="684" name="Google Shape;684;p14">
                <a:extLst>
                  <a:ext uri="{FF2B5EF4-FFF2-40B4-BE49-F238E27FC236}">
                    <a16:creationId xmlns:a16="http://schemas.microsoft.com/office/drawing/2014/main" id="{4F9F36A0-5669-4D88-A91D-62A285128ED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a:extLst>
                  <a:ext uri="{FF2B5EF4-FFF2-40B4-BE49-F238E27FC236}">
                    <a16:creationId xmlns:a16="http://schemas.microsoft.com/office/drawing/2014/main" id="{85BD569E-7684-CB49-0D94-40E708592C9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4">
              <a:extLst>
                <a:ext uri="{FF2B5EF4-FFF2-40B4-BE49-F238E27FC236}">
                  <a16:creationId xmlns:a16="http://schemas.microsoft.com/office/drawing/2014/main" id="{632DC5EC-94EC-58A5-C192-99B0188AE8AF}"/>
                </a:ext>
              </a:extLst>
            </p:cNvPr>
            <p:cNvGrpSpPr/>
            <p:nvPr/>
          </p:nvGrpSpPr>
          <p:grpSpPr>
            <a:xfrm>
              <a:off x="2247828" y="0"/>
              <a:ext cx="106703" cy="106703"/>
              <a:chOff x="0" y="0"/>
              <a:chExt cx="812800" cy="812800"/>
            </a:xfrm>
          </p:grpSpPr>
          <p:sp>
            <p:nvSpPr>
              <p:cNvPr id="687" name="Google Shape;687;p14">
                <a:extLst>
                  <a:ext uri="{FF2B5EF4-FFF2-40B4-BE49-F238E27FC236}">
                    <a16:creationId xmlns:a16="http://schemas.microsoft.com/office/drawing/2014/main" id="{6785B2EB-A4F4-8F6E-BB5E-BBCBBE1EFA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a:extLst>
                  <a:ext uri="{FF2B5EF4-FFF2-40B4-BE49-F238E27FC236}">
                    <a16:creationId xmlns:a16="http://schemas.microsoft.com/office/drawing/2014/main" id="{C8230F67-A933-0D31-B32E-4A88A7A2798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4">
              <a:extLst>
                <a:ext uri="{FF2B5EF4-FFF2-40B4-BE49-F238E27FC236}">
                  <a16:creationId xmlns:a16="http://schemas.microsoft.com/office/drawing/2014/main" id="{64CBA314-A4BE-840E-FCE9-2CC3E4EEF478}"/>
                </a:ext>
              </a:extLst>
            </p:cNvPr>
            <p:cNvGrpSpPr/>
            <p:nvPr/>
          </p:nvGrpSpPr>
          <p:grpSpPr>
            <a:xfrm>
              <a:off x="2697394" y="0"/>
              <a:ext cx="106703" cy="106703"/>
              <a:chOff x="0" y="0"/>
              <a:chExt cx="812800" cy="812800"/>
            </a:xfrm>
          </p:grpSpPr>
          <p:sp>
            <p:nvSpPr>
              <p:cNvPr id="690" name="Google Shape;690;p14">
                <a:extLst>
                  <a:ext uri="{FF2B5EF4-FFF2-40B4-BE49-F238E27FC236}">
                    <a16:creationId xmlns:a16="http://schemas.microsoft.com/office/drawing/2014/main" id="{FA4CFE55-90F8-CE9D-5E61-269231ED496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a:extLst>
                  <a:ext uri="{FF2B5EF4-FFF2-40B4-BE49-F238E27FC236}">
                    <a16:creationId xmlns:a16="http://schemas.microsoft.com/office/drawing/2014/main" id="{4CAD8008-E0A0-65B1-8340-25B62CD46E6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4">
              <a:extLst>
                <a:ext uri="{FF2B5EF4-FFF2-40B4-BE49-F238E27FC236}">
                  <a16:creationId xmlns:a16="http://schemas.microsoft.com/office/drawing/2014/main" id="{4F4EBF69-ED03-0C34-4498-B754944FF1FF}"/>
                </a:ext>
              </a:extLst>
            </p:cNvPr>
            <p:cNvGrpSpPr/>
            <p:nvPr/>
          </p:nvGrpSpPr>
          <p:grpSpPr>
            <a:xfrm>
              <a:off x="3146959" y="0"/>
              <a:ext cx="106703" cy="106703"/>
              <a:chOff x="0" y="0"/>
              <a:chExt cx="812800" cy="812800"/>
            </a:xfrm>
          </p:grpSpPr>
          <p:sp>
            <p:nvSpPr>
              <p:cNvPr id="693" name="Google Shape;693;p14">
                <a:extLst>
                  <a:ext uri="{FF2B5EF4-FFF2-40B4-BE49-F238E27FC236}">
                    <a16:creationId xmlns:a16="http://schemas.microsoft.com/office/drawing/2014/main" id="{0B122F4B-CFE4-E60B-645F-A76E758BF91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a:extLst>
                  <a:ext uri="{FF2B5EF4-FFF2-40B4-BE49-F238E27FC236}">
                    <a16:creationId xmlns:a16="http://schemas.microsoft.com/office/drawing/2014/main" id="{67CC55FB-61D4-01E2-FAC4-27EF96F9EE2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4">
              <a:extLst>
                <a:ext uri="{FF2B5EF4-FFF2-40B4-BE49-F238E27FC236}">
                  <a16:creationId xmlns:a16="http://schemas.microsoft.com/office/drawing/2014/main" id="{33A423D6-3CEC-360E-C6CA-BB1386C17C36}"/>
                </a:ext>
              </a:extLst>
            </p:cNvPr>
            <p:cNvGrpSpPr/>
            <p:nvPr/>
          </p:nvGrpSpPr>
          <p:grpSpPr>
            <a:xfrm>
              <a:off x="449566" y="0"/>
              <a:ext cx="106703" cy="106703"/>
              <a:chOff x="0" y="0"/>
              <a:chExt cx="812800" cy="812800"/>
            </a:xfrm>
          </p:grpSpPr>
          <p:sp>
            <p:nvSpPr>
              <p:cNvPr id="696" name="Google Shape;696;p14">
                <a:extLst>
                  <a:ext uri="{FF2B5EF4-FFF2-40B4-BE49-F238E27FC236}">
                    <a16:creationId xmlns:a16="http://schemas.microsoft.com/office/drawing/2014/main" id="{CFA38568-41AC-6055-C121-24E6B8AF6E5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a:extLst>
                  <a:ext uri="{FF2B5EF4-FFF2-40B4-BE49-F238E27FC236}">
                    <a16:creationId xmlns:a16="http://schemas.microsoft.com/office/drawing/2014/main" id="{BDEA7611-D5BB-85D5-DFF5-C4E988693BC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4">
              <a:extLst>
                <a:ext uri="{FF2B5EF4-FFF2-40B4-BE49-F238E27FC236}">
                  <a16:creationId xmlns:a16="http://schemas.microsoft.com/office/drawing/2014/main" id="{936CA026-582A-E4F0-593A-626E4BA49722}"/>
                </a:ext>
              </a:extLst>
            </p:cNvPr>
            <p:cNvGrpSpPr/>
            <p:nvPr/>
          </p:nvGrpSpPr>
          <p:grpSpPr>
            <a:xfrm>
              <a:off x="899131" y="0"/>
              <a:ext cx="106703" cy="106703"/>
              <a:chOff x="0" y="0"/>
              <a:chExt cx="812800" cy="812800"/>
            </a:xfrm>
          </p:grpSpPr>
          <p:sp>
            <p:nvSpPr>
              <p:cNvPr id="699" name="Google Shape;699;p14">
                <a:extLst>
                  <a:ext uri="{FF2B5EF4-FFF2-40B4-BE49-F238E27FC236}">
                    <a16:creationId xmlns:a16="http://schemas.microsoft.com/office/drawing/2014/main" id="{A4377899-C125-60AF-A977-5FE18068368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a:extLst>
                  <a:ext uri="{FF2B5EF4-FFF2-40B4-BE49-F238E27FC236}">
                    <a16:creationId xmlns:a16="http://schemas.microsoft.com/office/drawing/2014/main" id="{8603657E-8F95-4536-C3A4-DC74C1B7573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4">
              <a:extLst>
                <a:ext uri="{FF2B5EF4-FFF2-40B4-BE49-F238E27FC236}">
                  <a16:creationId xmlns:a16="http://schemas.microsoft.com/office/drawing/2014/main" id="{DE553FCF-BF77-72F2-1396-9D12D51AEB87}"/>
                </a:ext>
              </a:extLst>
            </p:cNvPr>
            <p:cNvGrpSpPr/>
            <p:nvPr/>
          </p:nvGrpSpPr>
          <p:grpSpPr>
            <a:xfrm>
              <a:off x="3596525" y="0"/>
              <a:ext cx="106703" cy="106703"/>
              <a:chOff x="0" y="0"/>
              <a:chExt cx="812800" cy="812800"/>
            </a:xfrm>
          </p:grpSpPr>
          <p:sp>
            <p:nvSpPr>
              <p:cNvPr id="702" name="Google Shape;702;p14">
                <a:extLst>
                  <a:ext uri="{FF2B5EF4-FFF2-40B4-BE49-F238E27FC236}">
                    <a16:creationId xmlns:a16="http://schemas.microsoft.com/office/drawing/2014/main" id="{2F8211B2-B5A8-CC7C-53AE-A99D7E3DB82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a:extLst>
                  <a:ext uri="{FF2B5EF4-FFF2-40B4-BE49-F238E27FC236}">
                    <a16:creationId xmlns:a16="http://schemas.microsoft.com/office/drawing/2014/main" id="{484A7AD1-9760-48E3-C70F-79632DE1FCD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4">
              <a:extLst>
                <a:ext uri="{FF2B5EF4-FFF2-40B4-BE49-F238E27FC236}">
                  <a16:creationId xmlns:a16="http://schemas.microsoft.com/office/drawing/2014/main" id="{0C3B61B2-06F3-3A86-AAEE-FD14DC6A9414}"/>
                </a:ext>
              </a:extLst>
            </p:cNvPr>
            <p:cNvGrpSpPr/>
            <p:nvPr/>
          </p:nvGrpSpPr>
          <p:grpSpPr>
            <a:xfrm>
              <a:off x="4046091" y="0"/>
              <a:ext cx="106703" cy="106703"/>
              <a:chOff x="0" y="0"/>
              <a:chExt cx="812800" cy="812800"/>
            </a:xfrm>
          </p:grpSpPr>
          <p:sp>
            <p:nvSpPr>
              <p:cNvPr id="705" name="Google Shape;705;p14">
                <a:extLst>
                  <a:ext uri="{FF2B5EF4-FFF2-40B4-BE49-F238E27FC236}">
                    <a16:creationId xmlns:a16="http://schemas.microsoft.com/office/drawing/2014/main" id="{6BBB0B4F-1C04-65CA-E928-BC24A18C995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a:extLst>
                  <a:ext uri="{FF2B5EF4-FFF2-40B4-BE49-F238E27FC236}">
                    <a16:creationId xmlns:a16="http://schemas.microsoft.com/office/drawing/2014/main" id="{F664AE77-FB9D-006E-6473-9E8F18E9CCD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DD65F7CC-951B-738A-F4E5-FFE42AFCA45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Google Shape;675;p14">
            <a:extLst>
              <a:ext uri="{FF2B5EF4-FFF2-40B4-BE49-F238E27FC236}">
                <a16:creationId xmlns:a16="http://schemas.microsoft.com/office/drawing/2014/main" id="{772FB2E7-6CD7-A9A9-000F-AE87D2F4FE94}"/>
              </a:ext>
            </a:extLst>
          </p:cNvPr>
          <p:cNvSpPr txBox="1"/>
          <p:nvPr/>
        </p:nvSpPr>
        <p:spPr>
          <a:xfrm>
            <a:off x="8934418" y="3020182"/>
            <a:ext cx="3698424" cy="5170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Length:</a:t>
            </a:r>
            <a:endParaRPr sz="1600" dirty="0"/>
          </a:p>
        </p:txBody>
      </p:sp>
      <p:pic>
        <p:nvPicPr>
          <p:cNvPr id="6" name="Picture 5">
            <a:extLst>
              <a:ext uri="{FF2B5EF4-FFF2-40B4-BE49-F238E27FC236}">
                <a16:creationId xmlns:a16="http://schemas.microsoft.com/office/drawing/2014/main" id="{2C2B6216-E338-3BD1-E8F6-3BCC467EC081}"/>
              </a:ext>
            </a:extLst>
          </p:cNvPr>
          <p:cNvPicPr>
            <a:picLocks noChangeAspect="1"/>
          </p:cNvPicPr>
          <p:nvPr/>
        </p:nvPicPr>
        <p:blipFill>
          <a:blip r:embed="rId7"/>
          <a:stretch>
            <a:fillRect/>
          </a:stretch>
        </p:blipFill>
        <p:spPr>
          <a:xfrm>
            <a:off x="1028700" y="3883164"/>
            <a:ext cx="7650605" cy="58502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7E719704-1CA2-F1BB-25E9-6A48CDDACB2D}"/>
              </a:ext>
            </a:extLst>
          </p:cNvPr>
          <p:cNvPicPr>
            <a:picLocks noChangeAspect="1"/>
          </p:cNvPicPr>
          <p:nvPr/>
        </p:nvPicPr>
        <p:blipFill>
          <a:blip r:embed="rId8"/>
          <a:stretch>
            <a:fillRect/>
          </a:stretch>
        </p:blipFill>
        <p:spPr>
          <a:xfrm>
            <a:off x="8799773" y="3849764"/>
            <a:ext cx="7650605" cy="58836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4798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0">
          <a:extLst>
            <a:ext uri="{FF2B5EF4-FFF2-40B4-BE49-F238E27FC236}">
              <a16:creationId xmlns:a16="http://schemas.microsoft.com/office/drawing/2014/main" id="{2FD8C7BB-7F09-BBEC-1199-7A9AB9D5CE53}"/>
            </a:ext>
          </a:extLst>
        </p:cNvPr>
        <p:cNvGrpSpPr/>
        <p:nvPr/>
      </p:nvGrpSpPr>
      <p:grpSpPr>
        <a:xfrm>
          <a:off x="0" y="0"/>
          <a:ext cx="0" cy="0"/>
          <a:chOff x="0" y="0"/>
          <a:chExt cx="0" cy="0"/>
        </a:xfrm>
      </p:grpSpPr>
      <p:grpSp>
        <p:nvGrpSpPr>
          <p:cNvPr id="661" name="Google Shape;661;p14">
            <a:extLst>
              <a:ext uri="{FF2B5EF4-FFF2-40B4-BE49-F238E27FC236}">
                <a16:creationId xmlns:a16="http://schemas.microsoft.com/office/drawing/2014/main" id="{95515C47-9C4E-1148-6957-626441AB8814}"/>
              </a:ext>
            </a:extLst>
          </p:cNvPr>
          <p:cNvGrpSpPr/>
          <p:nvPr/>
        </p:nvGrpSpPr>
        <p:grpSpPr>
          <a:xfrm rot="10800000">
            <a:off x="0" y="0"/>
            <a:ext cx="18288000" cy="10431661"/>
            <a:chOff x="0" y="-38100"/>
            <a:chExt cx="4816593" cy="2747433"/>
          </a:xfrm>
        </p:grpSpPr>
        <p:sp>
          <p:nvSpPr>
            <p:cNvPr id="662" name="Google Shape;662;p14">
              <a:extLst>
                <a:ext uri="{FF2B5EF4-FFF2-40B4-BE49-F238E27FC236}">
                  <a16:creationId xmlns:a16="http://schemas.microsoft.com/office/drawing/2014/main" id="{2AAB1AEC-386D-F508-1CB3-EC2994556999}"/>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63" name="Google Shape;663;p14">
              <a:extLst>
                <a:ext uri="{FF2B5EF4-FFF2-40B4-BE49-F238E27FC236}">
                  <a16:creationId xmlns:a16="http://schemas.microsoft.com/office/drawing/2014/main" id="{24483467-92FA-40BF-2C31-5EF2E044E191}"/>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4" name="Google Shape;664;p14">
            <a:extLst>
              <a:ext uri="{FF2B5EF4-FFF2-40B4-BE49-F238E27FC236}">
                <a16:creationId xmlns:a16="http://schemas.microsoft.com/office/drawing/2014/main" id="{219A31D9-5693-327D-8DBC-CED083D67861}"/>
              </a:ext>
            </a:extLst>
          </p:cNvPr>
          <p:cNvPicPr preferRelativeResize="0"/>
          <p:nvPr/>
        </p:nvPicPr>
        <p:blipFill>
          <a:blip r:embed="rId3">
            <a:alphaModFix/>
          </a:blip>
          <a:stretch>
            <a:fillRect/>
          </a:stretch>
        </p:blipFill>
        <p:spPr>
          <a:xfrm>
            <a:off x="-3701275" y="-832"/>
            <a:ext cx="24550960" cy="10287000"/>
          </a:xfrm>
          <a:prstGeom prst="rect">
            <a:avLst/>
          </a:prstGeom>
          <a:noFill/>
          <a:ln>
            <a:noFill/>
          </a:ln>
        </p:spPr>
      </p:pic>
      <p:pic>
        <p:nvPicPr>
          <p:cNvPr id="665" name="Google Shape;665;p14">
            <a:extLst>
              <a:ext uri="{FF2B5EF4-FFF2-40B4-BE49-F238E27FC236}">
                <a16:creationId xmlns:a16="http://schemas.microsoft.com/office/drawing/2014/main" id="{A32D6B46-2242-2D6C-A5CB-AC1B2C188A65}"/>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701275" y="6277845"/>
            <a:ext cx="4452750" cy="1775000"/>
          </a:xfrm>
          <a:prstGeom prst="rect">
            <a:avLst/>
          </a:prstGeom>
          <a:noFill/>
          <a:ln>
            <a:noFill/>
          </a:ln>
        </p:spPr>
      </p:pic>
      <p:pic>
        <p:nvPicPr>
          <p:cNvPr id="666" name="Google Shape;666;p14">
            <a:extLst>
              <a:ext uri="{FF2B5EF4-FFF2-40B4-BE49-F238E27FC236}">
                <a16:creationId xmlns:a16="http://schemas.microsoft.com/office/drawing/2014/main" id="{36D232E8-0B33-AF32-7AF4-731D21ED29B4}"/>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840136" y="44138"/>
            <a:ext cx="1292064" cy="6769726"/>
          </a:xfrm>
          <a:prstGeom prst="rect">
            <a:avLst/>
          </a:prstGeom>
          <a:noFill/>
          <a:ln>
            <a:noFill/>
          </a:ln>
        </p:spPr>
      </p:pic>
      <p:sp>
        <p:nvSpPr>
          <p:cNvPr id="669" name="Google Shape;669;p14">
            <a:extLst>
              <a:ext uri="{FF2B5EF4-FFF2-40B4-BE49-F238E27FC236}">
                <a16:creationId xmlns:a16="http://schemas.microsoft.com/office/drawing/2014/main" id="{7183FACF-1F76-1412-3FD9-CFF4AF608850}"/>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670" name="Google Shape;670;p14">
            <a:extLst>
              <a:ext uri="{FF2B5EF4-FFF2-40B4-BE49-F238E27FC236}">
                <a16:creationId xmlns:a16="http://schemas.microsoft.com/office/drawing/2014/main" id="{A4D2999D-855B-ED09-C365-23064351D88B}"/>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671" name="Google Shape;671;p14">
            <a:extLst>
              <a:ext uri="{FF2B5EF4-FFF2-40B4-BE49-F238E27FC236}">
                <a16:creationId xmlns:a16="http://schemas.microsoft.com/office/drawing/2014/main" id="{5F503616-0D32-7667-0D01-77D5B94CAF65}"/>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672" name="Google Shape;672;p14">
            <a:extLst>
              <a:ext uri="{FF2B5EF4-FFF2-40B4-BE49-F238E27FC236}">
                <a16:creationId xmlns:a16="http://schemas.microsoft.com/office/drawing/2014/main" id="{234415F4-3B41-188D-0DD9-9BB83FD39FCD}"/>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674" name="Google Shape;674;p14">
            <a:extLst>
              <a:ext uri="{FF2B5EF4-FFF2-40B4-BE49-F238E27FC236}">
                <a16:creationId xmlns:a16="http://schemas.microsoft.com/office/drawing/2014/main" id="{58E99FA6-B9AB-FDBB-A189-EF19E2F1F846}"/>
              </a:ext>
            </a:extLst>
          </p:cNvPr>
          <p:cNvSpPr txBox="1"/>
          <p:nvPr/>
        </p:nvSpPr>
        <p:spPr>
          <a:xfrm>
            <a:off x="1028700" y="1729648"/>
            <a:ext cx="11826279"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VISUALS</a:t>
            </a:r>
            <a:endParaRPr dirty="0"/>
          </a:p>
        </p:txBody>
      </p:sp>
      <p:sp>
        <p:nvSpPr>
          <p:cNvPr id="675" name="Google Shape;675;p14">
            <a:extLst>
              <a:ext uri="{FF2B5EF4-FFF2-40B4-BE49-F238E27FC236}">
                <a16:creationId xmlns:a16="http://schemas.microsoft.com/office/drawing/2014/main" id="{430FA10F-20C2-8DA7-9673-26651627FAA7}"/>
              </a:ext>
            </a:extLst>
          </p:cNvPr>
          <p:cNvSpPr txBox="1"/>
          <p:nvPr/>
        </p:nvSpPr>
        <p:spPr>
          <a:xfrm>
            <a:off x="1028700" y="3020182"/>
            <a:ext cx="3698424" cy="5170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i="0" u="none" strike="noStrike" cap="none" dirty="0">
                <a:solidFill>
                  <a:srgbClr val="FFFFFF"/>
                </a:solidFill>
                <a:latin typeface="Montserrat"/>
                <a:ea typeface="Montserrat"/>
                <a:cs typeface="Montserrat"/>
                <a:sym typeface="Montserrat"/>
              </a:rPr>
              <a:t>Rates:</a:t>
            </a:r>
            <a:endParaRPr sz="1600" dirty="0"/>
          </a:p>
        </p:txBody>
      </p:sp>
      <p:grpSp>
        <p:nvGrpSpPr>
          <p:cNvPr id="676" name="Google Shape;676;p14">
            <a:extLst>
              <a:ext uri="{FF2B5EF4-FFF2-40B4-BE49-F238E27FC236}">
                <a16:creationId xmlns:a16="http://schemas.microsoft.com/office/drawing/2014/main" id="{4C1DC4C2-4E0F-011E-A4DB-BF0E0D26E77C}"/>
              </a:ext>
            </a:extLst>
          </p:cNvPr>
          <p:cNvGrpSpPr/>
          <p:nvPr/>
        </p:nvGrpSpPr>
        <p:grpSpPr>
          <a:xfrm>
            <a:off x="2359401" y="1130185"/>
            <a:ext cx="3114596" cy="80027"/>
            <a:chOff x="0" y="0"/>
            <a:chExt cx="4152794" cy="106703"/>
          </a:xfrm>
        </p:grpSpPr>
        <p:grpSp>
          <p:nvGrpSpPr>
            <p:cNvPr id="677" name="Google Shape;677;p14">
              <a:extLst>
                <a:ext uri="{FF2B5EF4-FFF2-40B4-BE49-F238E27FC236}">
                  <a16:creationId xmlns:a16="http://schemas.microsoft.com/office/drawing/2014/main" id="{0A50D0FA-B7F2-8C1C-E82C-016CEB5D9EEC}"/>
                </a:ext>
              </a:extLst>
            </p:cNvPr>
            <p:cNvGrpSpPr/>
            <p:nvPr/>
          </p:nvGrpSpPr>
          <p:grpSpPr>
            <a:xfrm>
              <a:off x="0" y="0"/>
              <a:ext cx="106703" cy="106703"/>
              <a:chOff x="0" y="0"/>
              <a:chExt cx="812800" cy="812800"/>
            </a:xfrm>
          </p:grpSpPr>
          <p:sp>
            <p:nvSpPr>
              <p:cNvPr id="678" name="Google Shape;678;p14">
                <a:extLst>
                  <a:ext uri="{FF2B5EF4-FFF2-40B4-BE49-F238E27FC236}">
                    <a16:creationId xmlns:a16="http://schemas.microsoft.com/office/drawing/2014/main" id="{5042BF1E-770C-9523-F190-4EB12B9897D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a:extLst>
                  <a:ext uri="{FF2B5EF4-FFF2-40B4-BE49-F238E27FC236}">
                    <a16:creationId xmlns:a16="http://schemas.microsoft.com/office/drawing/2014/main" id="{62421415-5BB8-9860-B77D-22780E064C7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14">
              <a:extLst>
                <a:ext uri="{FF2B5EF4-FFF2-40B4-BE49-F238E27FC236}">
                  <a16:creationId xmlns:a16="http://schemas.microsoft.com/office/drawing/2014/main" id="{B1590FF2-6C8E-E540-7C41-E8749A7382D6}"/>
                </a:ext>
              </a:extLst>
            </p:cNvPr>
            <p:cNvGrpSpPr/>
            <p:nvPr/>
          </p:nvGrpSpPr>
          <p:grpSpPr>
            <a:xfrm>
              <a:off x="1348697" y="0"/>
              <a:ext cx="106703" cy="106703"/>
              <a:chOff x="0" y="0"/>
              <a:chExt cx="812800" cy="812800"/>
            </a:xfrm>
          </p:grpSpPr>
          <p:sp>
            <p:nvSpPr>
              <p:cNvPr id="681" name="Google Shape;681;p14">
                <a:extLst>
                  <a:ext uri="{FF2B5EF4-FFF2-40B4-BE49-F238E27FC236}">
                    <a16:creationId xmlns:a16="http://schemas.microsoft.com/office/drawing/2014/main" id="{104FF906-E97E-8F99-EA19-A1B62BCCCCE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a:extLst>
                  <a:ext uri="{FF2B5EF4-FFF2-40B4-BE49-F238E27FC236}">
                    <a16:creationId xmlns:a16="http://schemas.microsoft.com/office/drawing/2014/main" id="{FE4E7E77-AF24-36BB-F896-67AAAC5EA2A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4">
              <a:extLst>
                <a:ext uri="{FF2B5EF4-FFF2-40B4-BE49-F238E27FC236}">
                  <a16:creationId xmlns:a16="http://schemas.microsoft.com/office/drawing/2014/main" id="{41BD5317-3EB9-8BE8-778C-54188CF3877A}"/>
                </a:ext>
              </a:extLst>
            </p:cNvPr>
            <p:cNvGrpSpPr/>
            <p:nvPr/>
          </p:nvGrpSpPr>
          <p:grpSpPr>
            <a:xfrm>
              <a:off x="1798263" y="0"/>
              <a:ext cx="106703" cy="106703"/>
              <a:chOff x="0" y="0"/>
              <a:chExt cx="812800" cy="812800"/>
            </a:xfrm>
          </p:grpSpPr>
          <p:sp>
            <p:nvSpPr>
              <p:cNvPr id="684" name="Google Shape;684;p14">
                <a:extLst>
                  <a:ext uri="{FF2B5EF4-FFF2-40B4-BE49-F238E27FC236}">
                    <a16:creationId xmlns:a16="http://schemas.microsoft.com/office/drawing/2014/main" id="{1ADEFA0F-50F3-EF00-7457-21CEE533263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a:extLst>
                  <a:ext uri="{FF2B5EF4-FFF2-40B4-BE49-F238E27FC236}">
                    <a16:creationId xmlns:a16="http://schemas.microsoft.com/office/drawing/2014/main" id="{F6F70D8A-DB9E-22C4-7AF2-7C957907F85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4">
              <a:extLst>
                <a:ext uri="{FF2B5EF4-FFF2-40B4-BE49-F238E27FC236}">
                  <a16:creationId xmlns:a16="http://schemas.microsoft.com/office/drawing/2014/main" id="{B2358EB3-183B-5C42-B4FA-A51069287F56}"/>
                </a:ext>
              </a:extLst>
            </p:cNvPr>
            <p:cNvGrpSpPr/>
            <p:nvPr/>
          </p:nvGrpSpPr>
          <p:grpSpPr>
            <a:xfrm>
              <a:off x="2247828" y="0"/>
              <a:ext cx="106703" cy="106703"/>
              <a:chOff x="0" y="0"/>
              <a:chExt cx="812800" cy="812800"/>
            </a:xfrm>
          </p:grpSpPr>
          <p:sp>
            <p:nvSpPr>
              <p:cNvPr id="687" name="Google Shape;687;p14">
                <a:extLst>
                  <a:ext uri="{FF2B5EF4-FFF2-40B4-BE49-F238E27FC236}">
                    <a16:creationId xmlns:a16="http://schemas.microsoft.com/office/drawing/2014/main" id="{54CDA15C-ABCE-1CFF-2FF2-7DC01001DFC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a:extLst>
                  <a:ext uri="{FF2B5EF4-FFF2-40B4-BE49-F238E27FC236}">
                    <a16:creationId xmlns:a16="http://schemas.microsoft.com/office/drawing/2014/main" id="{6B885C07-4CC1-E0E1-3A31-3043FE4C6E4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4">
              <a:extLst>
                <a:ext uri="{FF2B5EF4-FFF2-40B4-BE49-F238E27FC236}">
                  <a16:creationId xmlns:a16="http://schemas.microsoft.com/office/drawing/2014/main" id="{0759DB6C-7BCF-AB90-06A6-E51F5CA2A79F}"/>
                </a:ext>
              </a:extLst>
            </p:cNvPr>
            <p:cNvGrpSpPr/>
            <p:nvPr/>
          </p:nvGrpSpPr>
          <p:grpSpPr>
            <a:xfrm>
              <a:off x="2697394" y="0"/>
              <a:ext cx="106703" cy="106703"/>
              <a:chOff x="0" y="0"/>
              <a:chExt cx="812800" cy="812800"/>
            </a:xfrm>
          </p:grpSpPr>
          <p:sp>
            <p:nvSpPr>
              <p:cNvPr id="690" name="Google Shape;690;p14">
                <a:extLst>
                  <a:ext uri="{FF2B5EF4-FFF2-40B4-BE49-F238E27FC236}">
                    <a16:creationId xmlns:a16="http://schemas.microsoft.com/office/drawing/2014/main" id="{C8C09A72-31B2-D0FF-8F1A-C3A2E38999B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a:extLst>
                  <a:ext uri="{FF2B5EF4-FFF2-40B4-BE49-F238E27FC236}">
                    <a16:creationId xmlns:a16="http://schemas.microsoft.com/office/drawing/2014/main" id="{0ADFCDFD-E23C-27B3-AE2F-FA438B46DDE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4">
              <a:extLst>
                <a:ext uri="{FF2B5EF4-FFF2-40B4-BE49-F238E27FC236}">
                  <a16:creationId xmlns:a16="http://schemas.microsoft.com/office/drawing/2014/main" id="{AB27B772-1C3E-2863-8B01-FA754EB6E992}"/>
                </a:ext>
              </a:extLst>
            </p:cNvPr>
            <p:cNvGrpSpPr/>
            <p:nvPr/>
          </p:nvGrpSpPr>
          <p:grpSpPr>
            <a:xfrm>
              <a:off x="3146959" y="0"/>
              <a:ext cx="106703" cy="106703"/>
              <a:chOff x="0" y="0"/>
              <a:chExt cx="812800" cy="812800"/>
            </a:xfrm>
          </p:grpSpPr>
          <p:sp>
            <p:nvSpPr>
              <p:cNvPr id="693" name="Google Shape;693;p14">
                <a:extLst>
                  <a:ext uri="{FF2B5EF4-FFF2-40B4-BE49-F238E27FC236}">
                    <a16:creationId xmlns:a16="http://schemas.microsoft.com/office/drawing/2014/main" id="{9F426D9D-F50D-2EA0-884F-7DEDDE9E840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a:extLst>
                  <a:ext uri="{FF2B5EF4-FFF2-40B4-BE49-F238E27FC236}">
                    <a16:creationId xmlns:a16="http://schemas.microsoft.com/office/drawing/2014/main" id="{14D5B3CB-1C19-E5A0-800B-90A6002EDA3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4">
              <a:extLst>
                <a:ext uri="{FF2B5EF4-FFF2-40B4-BE49-F238E27FC236}">
                  <a16:creationId xmlns:a16="http://schemas.microsoft.com/office/drawing/2014/main" id="{4673538D-8DF7-B3B4-BBE3-C3044676247C}"/>
                </a:ext>
              </a:extLst>
            </p:cNvPr>
            <p:cNvGrpSpPr/>
            <p:nvPr/>
          </p:nvGrpSpPr>
          <p:grpSpPr>
            <a:xfrm>
              <a:off x="449566" y="0"/>
              <a:ext cx="106703" cy="106703"/>
              <a:chOff x="0" y="0"/>
              <a:chExt cx="812800" cy="812800"/>
            </a:xfrm>
          </p:grpSpPr>
          <p:sp>
            <p:nvSpPr>
              <p:cNvPr id="696" name="Google Shape;696;p14">
                <a:extLst>
                  <a:ext uri="{FF2B5EF4-FFF2-40B4-BE49-F238E27FC236}">
                    <a16:creationId xmlns:a16="http://schemas.microsoft.com/office/drawing/2014/main" id="{2B5527E6-196C-6512-DF22-DBF8A4CF600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a:extLst>
                  <a:ext uri="{FF2B5EF4-FFF2-40B4-BE49-F238E27FC236}">
                    <a16:creationId xmlns:a16="http://schemas.microsoft.com/office/drawing/2014/main" id="{5E2A903C-B134-FD30-A0ED-14D332B0978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4">
              <a:extLst>
                <a:ext uri="{FF2B5EF4-FFF2-40B4-BE49-F238E27FC236}">
                  <a16:creationId xmlns:a16="http://schemas.microsoft.com/office/drawing/2014/main" id="{8ED2A332-A256-46FD-CE09-602423957C36}"/>
                </a:ext>
              </a:extLst>
            </p:cNvPr>
            <p:cNvGrpSpPr/>
            <p:nvPr/>
          </p:nvGrpSpPr>
          <p:grpSpPr>
            <a:xfrm>
              <a:off x="899131" y="0"/>
              <a:ext cx="106703" cy="106703"/>
              <a:chOff x="0" y="0"/>
              <a:chExt cx="812800" cy="812800"/>
            </a:xfrm>
          </p:grpSpPr>
          <p:sp>
            <p:nvSpPr>
              <p:cNvPr id="699" name="Google Shape;699;p14">
                <a:extLst>
                  <a:ext uri="{FF2B5EF4-FFF2-40B4-BE49-F238E27FC236}">
                    <a16:creationId xmlns:a16="http://schemas.microsoft.com/office/drawing/2014/main" id="{725BC821-3CB5-5E05-9F34-AE6AE9CA242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a:extLst>
                  <a:ext uri="{FF2B5EF4-FFF2-40B4-BE49-F238E27FC236}">
                    <a16:creationId xmlns:a16="http://schemas.microsoft.com/office/drawing/2014/main" id="{E33E08D0-20C5-C5B3-3D55-B7BC1F356F2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4">
              <a:extLst>
                <a:ext uri="{FF2B5EF4-FFF2-40B4-BE49-F238E27FC236}">
                  <a16:creationId xmlns:a16="http://schemas.microsoft.com/office/drawing/2014/main" id="{4FA2359E-27A0-228A-464C-7E0DB50E6845}"/>
                </a:ext>
              </a:extLst>
            </p:cNvPr>
            <p:cNvGrpSpPr/>
            <p:nvPr/>
          </p:nvGrpSpPr>
          <p:grpSpPr>
            <a:xfrm>
              <a:off x="3596525" y="0"/>
              <a:ext cx="106703" cy="106703"/>
              <a:chOff x="0" y="0"/>
              <a:chExt cx="812800" cy="812800"/>
            </a:xfrm>
          </p:grpSpPr>
          <p:sp>
            <p:nvSpPr>
              <p:cNvPr id="702" name="Google Shape;702;p14">
                <a:extLst>
                  <a:ext uri="{FF2B5EF4-FFF2-40B4-BE49-F238E27FC236}">
                    <a16:creationId xmlns:a16="http://schemas.microsoft.com/office/drawing/2014/main" id="{63DF354E-2AD3-2FE2-B2C6-0AD05988F50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a:extLst>
                  <a:ext uri="{FF2B5EF4-FFF2-40B4-BE49-F238E27FC236}">
                    <a16:creationId xmlns:a16="http://schemas.microsoft.com/office/drawing/2014/main" id="{294D91E7-6391-819A-D851-4E5A78A5BED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4">
              <a:extLst>
                <a:ext uri="{FF2B5EF4-FFF2-40B4-BE49-F238E27FC236}">
                  <a16:creationId xmlns:a16="http://schemas.microsoft.com/office/drawing/2014/main" id="{A1D12833-D865-0C35-8D17-8999A648F3C6}"/>
                </a:ext>
              </a:extLst>
            </p:cNvPr>
            <p:cNvGrpSpPr/>
            <p:nvPr/>
          </p:nvGrpSpPr>
          <p:grpSpPr>
            <a:xfrm>
              <a:off x="4046091" y="0"/>
              <a:ext cx="106703" cy="106703"/>
              <a:chOff x="0" y="0"/>
              <a:chExt cx="812800" cy="812800"/>
            </a:xfrm>
          </p:grpSpPr>
          <p:sp>
            <p:nvSpPr>
              <p:cNvPr id="705" name="Google Shape;705;p14">
                <a:extLst>
                  <a:ext uri="{FF2B5EF4-FFF2-40B4-BE49-F238E27FC236}">
                    <a16:creationId xmlns:a16="http://schemas.microsoft.com/office/drawing/2014/main" id="{BEA42CB3-C8D7-FAD7-7C00-A948140D468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a:extLst>
                  <a:ext uri="{FF2B5EF4-FFF2-40B4-BE49-F238E27FC236}">
                    <a16:creationId xmlns:a16="http://schemas.microsoft.com/office/drawing/2014/main" id="{78C6DFD5-9ED6-9794-DFEC-85D79301DE6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650C5912-59C2-20B4-638B-FC5119A59B6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Google Shape;675;p14">
            <a:extLst>
              <a:ext uri="{FF2B5EF4-FFF2-40B4-BE49-F238E27FC236}">
                <a16:creationId xmlns:a16="http://schemas.microsoft.com/office/drawing/2014/main" id="{F904F737-AEE1-3A46-F706-709B4AE8E9DA}"/>
              </a:ext>
            </a:extLst>
          </p:cNvPr>
          <p:cNvSpPr txBox="1"/>
          <p:nvPr/>
        </p:nvSpPr>
        <p:spPr>
          <a:xfrm>
            <a:off x="8934418" y="3020182"/>
            <a:ext cx="3698424" cy="5170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Temperature:</a:t>
            </a:r>
            <a:endParaRPr sz="1600" dirty="0"/>
          </a:p>
        </p:txBody>
      </p:sp>
      <p:pic>
        <p:nvPicPr>
          <p:cNvPr id="4" name="Picture 3">
            <a:extLst>
              <a:ext uri="{FF2B5EF4-FFF2-40B4-BE49-F238E27FC236}">
                <a16:creationId xmlns:a16="http://schemas.microsoft.com/office/drawing/2014/main" id="{6B826F45-A6EA-A3B5-0491-5B6194BE8B75}"/>
              </a:ext>
            </a:extLst>
          </p:cNvPr>
          <p:cNvPicPr>
            <a:picLocks noChangeAspect="1"/>
          </p:cNvPicPr>
          <p:nvPr/>
        </p:nvPicPr>
        <p:blipFill>
          <a:blip r:embed="rId7"/>
          <a:stretch>
            <a:fillRect/>
          </a:stretch>
        </p:blipFill>
        <p:spPr>
          <a:xfrm>
            <a:off x="1049187" y="3849764"/>
            <a:ext cx="7544920" cy="5883618"/>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AD4C2949-E378-1E54-2E2E-1AE0381A6A66}"/>
              </a:ext>
            </a:extLst>
          </p:cNvPr>
          <p:cNvPicPr>
            <a:picLocks noChangeAspect="1"/>
          </p:cNvPicPr>
          <p:nvPr/>
        </p:nvPicPr>
        <p:blipFill>
          <a:blip r:embed="rId8"/>
          <a:stretch>
            <a:fillRect/>
          </a:stretch>
        </p:blipFill>
        <p:spPr>
          <a:xfrm>
            <a:off x="8775982" y="3849763"/>
            <a:ext cx="7544920" cy="58836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709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2482731B-D3A8-4A3B-CE51-3AF571A15403}"/>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1AC31F5E-43DD-8A22-ADA4-BB26B1936CA5}"/>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20022A29-DD19-08D3-09B8-9C32A8572751}"/>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11A58157-307E-0089-F96F-23499D1B7EF6}"/>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2F472D73-ACA0-481B-1FBA-0DA924A082DA}"/>
              </a:ext>
            </a:extLst>
          </p:cNvPr>
          <p:cNvPicPr preferRelativeResize="0"/>
          <p:nvPr/>
        </p:nvPicPr>
        <p:blipFill>
          <a:blip r:embed="rId3">
            <a:alphaModFix/>
          </a:blip>
          <a:stretch>
            <a:fillRect/>
          </a:stretch>
        </p:blipFill>
        <p:spPr>
          <a:xfrm>
            <a:off x="-2393838" y="-3912"/>
            <a:ext cx="22726886" cy="10287000"/>
          </a:xfrm>
          <a:prstGeom prst="rect">
            <a:avLst/>
          </a:prstGeom>
          <a:noFill/>
          <a:ln>
            <a:noFill/>
          </a:ln>
        </p:spPr>
      </p:pic>
      <p:pic>
        <p:nvPicPr>
          <p:cNvPr id="1265" name="Google Shape;1265;p21">
            <a:extLst>
              <a:ext uri="{FF2B5EF4-FFF2-40B4-BE49-F238E27FC236}">
                <a16:creationId xmlns:a16="http://schemas.microsoft.com/office/drawing/2014/main" id="{0DD2B1DF-471E-EE2E-4E91-AC86AE694D15}"/>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39F03AB7-FFB1-ADD0-C284-571361FDEBBF}"/>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0EC9212C-664C-998B-3E82-11A2095542F6}"/>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A2D5C796-0289-2418-0715-586A456964B5}"/>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B99E597B-29ED-4A29-B1BD-49A09A3896B0}"/>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FBFD5883-D332-E0FE-29BF-37ECF49A83BB}"/>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0272AB48-497C-9711-6CC9-166C04407F9D}"/>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C3F56AFA-5A2A-902F-6DEB-37554D598221}"/>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FF1C37C4-42D1-F458-472F-9E5594416063}"/>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69E6B19E-F80E-C3FC-9072-64E2C0B93724}"/>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0285076A-68EF-03B7-2609-7EC55B6DD54F}"/>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FD2408C9-C846-71EE-313E-5769993DE74C}"/>
              </a:ext>
            </a:extLst>
          </p:cNvPr>
          <p:cNvSpPr txBox="1"/>
          <p:nvPr/>
        </p:nvSpPr>
        <p:spPr>
          <a:xfrm>
            <a:off x="1049185" y="1747618"/>
            <a:ext cx="8684749" cy="10156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dirty="0">
                <a:solidFill>
                  <a:srgbClr val="60C7F6"/>
                </a:solidFill>
                <a:latin typeface="Oswald"/>
                <a:sym typeface="Oswald"/>
              </a:rPr>
              <a:t>ARCHITECTURE DIAGRAM</a:t>
            </a:r>
            <a:endParaRPr sz="1200" dirty="0"/>
          </a:p>
        </p:txBody>
      </p:sp>
      <p:grpSp>
        <p:nvGrpSpPr>
          <p:cNvPr id="1279" name="Google Shape;1279;p21">
            <a:extLst>
              <a:ext uri="{FF2B5EF4-FFF2-40B4-BE49-F238E27FC236}">
                <a16:creationId xmlns:a16="http://schemas.microsoft.com/office/drawing/2014/main" id="{08DEE7FB-1FE2-913A-B1B4-1DD69DD60915}"/>
              </a:ext>
            </a:extLst>
          </p:cNvPr>
          <p:cNvGrpSpPr/>
          <p:nvPr/>
        </p:nvGrpSpPr>
        <p:grpSpPr>
          <a:xfrm>
            <a:off x="9437768" y="2305001"/>
            <a:ext cx="7427580" cy="3352185"/>
            <a:chOff x="0" y="-190500"/>
            <a:chExt cx="1956235" cy="882880"/>
          </a:xfrm>
        </p:grpSpPr>
        <p:sp>
          <p:nvSpPr>
            <p:cNvPr id="1280" name="Google Shape;1280;p21">
              <a:extLst>
                <a:ext uri="{FF2B5EF4-FFF2-40B4-BE49-F238E27FC236}">
                  <a16:creationId xmlns:a16="http://schemas.microsoft.com/office/drawing/2014/main" id="{74135E64-D07D-628E-0F1D-530A020C2FEC}"/>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5B14BA8A-880A-4552-DEE7-CFAC98E30690}"/>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A0A78C17-5E4F-2CF6-7593-5CAC3354C5ED}"/>
              </a:ext>
            </a:extLst>
          </p:cNvPr>
          <p:cNvSpPr txBox="1"/>
          <p:nvPr/>
        </p:nvSpPr>
        <p:spPr>
          <a:xfrm>
            <a:off x="10463722" y="4005038"/>
            <a:ext cx="5414693"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a:solidFill>
                  <a:srgbClr val="7A3294"/>
                </a:solidFill>
                <a:latin typeface="Oswald"/>
                <a:ea typeface="Oswald"/>
                <a:cs typeface="Oswald"/>
                <a:sym typeface="Oswald"/>
              </a:rPr>
              <a:t>Notebook (</a:t>
            </a:r>
            <a:r>
              <a:rPr lang="en-US" sz="3499" b="1" dirty="0" err="1">
                <a:solidFill>
                  <a:srgbClr val="7A3294"/>
                </a:solidFill>
                <a:latin typeface="Oswald"/>
                <a:ea typeface="Oswald"/>
                <a:cs typeface="Oswald"/>
                <a:sym typeface="Oswald"/>
              </a:rPr>
              <a:t>ttk.Notebook</a:t>
            </a:r>
            <a:r>
              <a:rPr lang="en-US" sz="3499" b="1" dirty="0">
                <a:solidFill>
                  <a:srgbClr val="7A3294"/>
                </a:solidFill>
                <a:latin typeface="Oswald"/>
                <a:ea typeface="Oswald"/>
                <a:cs typeface="Oswald"/>
                <a:sym typeface="Oswald"/>
              </a:rPr>
              <a:t>)</a:t>
            </a:r>
            <a:r>
              <a:rPr lang="en-US" sz="3499" b="1" i="0" u="none" strike="noStrike" cap="none" dirty="0">
                <a:solidFill>
                  <a:srgbClr val="7A3294"/>
                </a:solidFill>
                <a:latin typeface="Oswald"/>
                <a:ea typeface="Oswald"/>
                <a:cs typeface="Oswald"/>
                <a:sym typeface="Oswald"/>
              </a:rPr>
              <a:t>: </a:t>
            </a:r>
            <a:endParaRPr dirty="0"/>
          </a:p>
        </p:txBody>
      </p:sp>
      <p:grpSp>
        <p:nvGrpSpPr>
          <p:cNvPr id="1283" name="Google Shape;1283;p21">
            <a:extLst>
              <a:ext uri="{FF2B5EF4-FFF2-40B4-BE49-F238E27FC236}">
                <a16:creationId xmlns:a16="http://schemas.microsoft.com/office/drawing/2014/main" id="{66A8335C-32AF-0F54-8D16-A2E365E3BA62}"/>
              </a:ext>
            </a:extLst>
          </p:cNvPr>
          <p:cNvGrpSpPr/>
          <p:nvPr/>
        </p:nvGrpSpPr>
        <p:grpSpPr>
          <a:xfrm>
            <a:off x="971963" y="2305001"/>
            <a:ext cx="7427580" cy="3352185"/>
            <a:chOff x="0" y="-190500"/>
            <a:chExt cx="1956235" cy="882880"/>
          </a:xfrm>
        </p:grpSpPr>
        <p:sp>
          <p:nvSpPr>
            <p:cNvPr id="1284" name="Google Shape;1284;p21">
              <a:extLst>
                <a:ext uri="{FF2B5EF4-FFF2-40B4-BE49-F238E27FC236}">
                  <a16:creationId xmlns:a16="http://schemas.microsoft.com/office/drawing/2014/main" id="{2ACE1A3B-7F2D-F63A-A593-4ADCBCA67EE6}"/>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9EFA2E21-1FC4-FADB-DA04-0233D6833FF2}"/>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B6F27DB4-39A4-B83E-45A0-DAE248EAE32B}"/>
              </a:ext>
            </a:extLst>
          </p:cNvPr>
          <p:cNvSpPr txBox="1"/>
          <p:nvPr/>
        </p:nvSpPr>
        <p:spPr>
          <a:xfrm>
            <a:off x="2434410" y="4005038"/>
            <a:ext cx="4374143"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a:solidFill>
                  <a:srgbClr val="7A3294"/>
                </a:solidFill>
                <a:latin typeface="Oswald"/>
                <a:ea typeface="Oswald"/>
                <a:cs typeface="Oswald"/>
                <a:sym typeface="Oswald"/>
              </a:rPr>
              <a:t>Multimode Calculator</a:t>
            </a:r>
            <a:r>
              <a:rPr lang="en-US" sz="3499" b="1" i="0" u="none" strike="noStrike" cap="none" dirty="0">
                <a:solidFill>
                  <a:srgbClr val="7A3294"/>
                </a:solidFill>
                <a:latin typeface="Oswald"/>
                <a:ea typeface="Oswald"/>
                <a:cs typeface="Oswald"/>
                <a:sym typeface="Oswald"/>
              </a:rPr>
              <a:t>: </a:t>
            </a:r>
            <a:endParaRPr dirty="0"/>
          </a:p>
        </p:txBody>
      </p:sp>
      <p:grpSp>
        <p:nvGrpSpPr>
          <p:cNvPr id="1289" name="Google Shape;1289;p21">
            <a:extLst>
              <a:ext uri="{FF2B5EF4-FFF2-40B4-BE49-F238E27FC236}">
                <a16:creationId xmlns:a16="http://schemas.microsoft.com/office/drawing/2014/main" id="{BDC69491-7963-2FB6-1634-F1F3FBCF760E}"/>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08D4AE10-7470-57F8-A8EE-7A0652492C5C}"/>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12D19139-06E4-7D50-455A-D6E9C936C0E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89A217A0-8CC5-038F-55DA-54C830E3952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8DC62DAC-0A46-AF42-F8C0-2BDD519614DC}"/>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BDB3E1FD-EFB5-14C1-6F67-4FD375990E7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C295C884-A4EA-0F4F-C4CE-E03B983246C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5C981B3D-1471-BC53-4FF2-12DE3638CC73}"/>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48DA6CC7-2868-BAC5-FB46-E61FAFF0B1B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100CB16F-528D-412D-EE3C-6F45DDF0076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E913B34F-4C72-F3E1-B1F2-C62271BB7834}"/>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92A5700B-13A1-9CF8-6710-E6F8CFBC90C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DE33448D-6A1D-6CCD-BB3E-82714C74330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26ADE4F1-54C3-F871-6420-0685C84F66DB}"/>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AE13FE04-8180-9C7A-E687-9FC96F8A0D9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3ED6F7AC-249F-0291-A1DA-84044D2B075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C1AB92CC-2FEA-604B-99E4-2E2520EDA897}"/>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F86BA5AC-CBE6-94CC-D7C6-7C7C95FCEDF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83D99DE4-2905-568A-C767-7BE0389965E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91FFFD8E-10E1-B58A-CE2B-810D6C88FEC5}"/>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A34193BB-5296-CCB4-751E-C51B0166CE7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6F62687F-D7FD-0D0B-D52A-DFD77BBF728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61455B42-C156-F4EB-1ABB-6E6E3A66CC90}"/>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C7622D84-5934-175F-8502-5C88D994BCC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431ABE80-320B-13F2-F448-28AA164D3F4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79E79E92-DC2C-95B9-284D-30C42110F337}"/>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5F51DFA0-49EE-4C5A-77B9-A8E56DDF522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D7C3E1D8-90E7-9E51-275A-A818A6A7587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76562871-3D94-5AB4-A1F5-84CFAD80D50E}"/>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7FA645EF-4389-DC33-438E-8E587332C98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0CBFFA2E-5436-EB8D-476B-BEB57D4AFF8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C299C2ED-9071-DFED-CC28-39B4994BEAE0}"/>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76FF5B62-8285-1839-3B7C-7E964B1FED0B}"/>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884C9693-3D1F-D6DE-850C-8C93A3D677C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095D52D6-B359-8379-712F-303AFDCD77FE}"/>
              </a:ext>
            </a:extLst>
          </p:cNvPr>
          <p:cNvSpPr/>
          <p:nvPr/>
        </p:nvSpPr>
        <p:spPr>
          <a:xfrm>
            <a:off x="4249088" y="3088497"/>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963FAE50-EDEC-2F70-8C6A-30A94467D20A}"/>
              </a:ext>
            </a:extLst>
          </p:cNvPr>
          <p:cNvSpPr/>
          <p:nvPr/>
        </p:nvSpPr>
        <p:spPr>
          <a:xfrm>
            <a:off x="12768100" y="3085674"/>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a:extLst>
              <a:ext uri="{FF2B5EF4-FFF2-40B4-BE49-F238E27FC236}">
                <a16:creationId xmlns:a16="http://schemas.microsoft.com/office/drawing/2014/main" id="{AA16380C-FF70-EA97-4690-9EE8DD6C12EE}"/>
              </a:ext>
            </a:extLst>
          </p:cNvPr>
          <p:cNvPicPr>
            <a:picLocks noChangeAspect="1"/>
          </p:cNvPicPr>
          <p:nvPr/>
        </p:nvPicPr>
        <p:blipFill>
          <a:blip r:embed="rId8"/>
          <a:stretch>
            <a:fillRect/>
          </a:stretch>
        </p:blipFill>
        <p:spPr>
          <a:xfrm>
            <a:off x="1165123" y="5801846"/>
            <a:ext cx="7063806" cy="39315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EE57CC39-D704-268C-AD0B-979A23AACF97}"/>
              </a:ext>
            </a:extLst>
          </p:cNvPr>
          <p:cNvPicPr>
            <a:picLocks noChangeAspect="1"/>
          </p:cNvPicPr>
          <p:nvPr/>
        </p:nvPicPr>
        <p:blipFill>
          <a:blip r:embed="rId9"/>
          <a:stretch>
            <a:fillRect/>
          </a:stretch>
        </p:blipFill>
        <p:spPr>
          <a:xfrm>
            <a:off x="9601200" y="5801847"/>
            <a:ext cx="7108400" cy="39315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7555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D032D511-81D5-66D6-8D15-70492591C518}"/>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70A82779-0269-9E64-A388-C909BDA8DC67}"/>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CE78C639-08DD-6CE4-2E5F-D07132ECD7F3}"/>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8EAFC9D5-3581-AA94-87B6-DB85D9381EC2}"/>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F69DF19C-9E49-9EBB-126B-E8557AC3CB35}"/>
              </a:ext>
            </a:extLst>
          </p:cNvPr>
          <p:cNvPicPr preferRelativeResize="0"/>
          <p:nvPr/>
        </p:nvPicPr>
        <p:blipFill>
          <a:blip r:embed="rId3">
            <a:alphaModFix/>
          </a:blip>
          <a:stretch>
            <a:fillRect/>
          </a:stretch>
        </p:blipFill>
        <p:spPr>
          <a:xfrm>
            <a:off x="-2393838" y="-3912"/>
            <a:ext cx="22726886" cy="10287000"/>
          </a:xfrm>
          <a:prstGeom prst="rect">
            <a:avLst/>
          </a:prstGeom>
          <a:noFill/>
          <a:ln>
            <a:noFill/>
          </a:ln>
        </p:spPr>
      </p:pic>
      <p:pic>
        <p:nvPicPr>
          <p:cNvPr id="1265" name="Google Shape;1265;p21">
            <a:extLst>
              <a:ext uri="{FF2B5EF4-FFF2-40B4-BE49-F238E27FC236}">
                <a16:creationId xmlns:a16="http://schemas.microsoft.com/office/drawing/2014/main" id="{79EAE76F-3FA1-6BE8-E32A-6D875016F7D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D71549BE-2CE8-70E6-42A5-DC44B2245F76}"/>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3D186574-706F-4169-4FAD-D3C0566DCC18}"/>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86F554A3-BE51-C865-F53B-25B7E4D38987}"/>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4BCAEE2B-9916-5313-EC2B-0B592AC5771A}"/>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F9509767-76AF-1E1E-94C0-51F39BB40D82}"/>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F8345FCE-69E6-B2FD-7A40-8BECEA280F5E}"/>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C8BC7F97-1B31-6CF1-4E62-46B76B1CDF47}"/>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6F2F79E2-A1E9-F040-D063-B015613BFA6A}"/>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1992BCDE-AC56-AF26-5E2B-78F7AA9F3286}"/>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EB2A75DC-A5F2-2666-6667-01D37995548A}"/>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8E0F2A86-7377-4D5A-89A0-12A6365BAF58}"/>
              </a:ext>
            </a:extLst>
          </p:cNvPr>
          <p:cNvSpPr txBox="1"/>
          <p:nvPr/>
        </p:nvSpPr>
        <p:spPr>
          <a:xfrm>
            <a:off x="1049185" y="1747618"/>
            <a:ext cx="8684749"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dirty="0">
                <a:solidFill>
                  <a:srgbClr val="60C7F6"/>
                </a:solidFill>
                <a:latin typeface="Oswald"/>
                <a:sym typeface="Oswald"/>
              </a:rPr>
              <a:t>ARCHITECTURE DIAGRAM</a:t>
            </a:r>
            <a:endParaRPr sz="1100" dirty="0"/>
          </a:p>
        </p:txBody>
      </p:sp>
      <p:grpSp>
        <p:nvGrpSpPr>
          <p:cNvPr id="1279" name="Google Shape;1279;p21">
            <a:extLst>
              <a:ext uri="{FF2B5EF4-FFF2-40B4-BE49-F238E27FC236}">
                <a16:creationId xmlns:a16="http://schemas.microsoft.com/office/drawing/2014/main" id="{21696EEB-3CC9-E618-1EE9-F3B36B49A38E}"/>
              </a:ext>
            </a:extLst>
          </p:cNvPr>
          <p:cNvGrpSpPr/>
          <p:nvPr/>
        </p:nvGrpSpPr>
        <p:grpSpPr>
          <a:xfrm>
            <a:off x="9437768" y="2305002"/>
            <a:ext cx="7427580" cy="2205535"/>
            <a:chOff x="0" y="-190500"/>
            <a:chExt cx="1956235" cy="882880"/>
          </a:xfrm>
        </p:grpSpPr>
        <p:sp>
          <p:nvSpPr>
            <p:cNvPr id="1280" name="Google Shape;1280;p21">
              <a:extLst>
                <a:ext uri="{FF2B5EF4-FFF2-40B4-BE49-F238E27FC236}">
                  <a16:creationId xmlns:a16="http://schemas.microsoft.com/office/drawing/2014/main" id="{A1D9F083-2006-F325-E89C-7DA024F5ABEF}"/>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08155637-EBCA-B1A5-634D-6E7C1D9B9211}"/>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D4B9AE90-549B-FA1D-8EF3-27D0A2606434}"/>
              </a:ext>
            </a:extLst>
          </p:cNvPr>
          <p:cNvSpPr txBox="1"/>
          <p:nvPr/>
        </p:nvSpPr>
        <p:spPr>
          <a:xfrm>
            <a:off x="10592321" y="3672506"/>
            <a:ext cx="5414693" cy="664797"/>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Calculator</a:t>
            </a:r>
            <a:r>
              <a:rPr lang="en-US" sz="3600" b="1" dirty="0">
                <a:solidFill>
                  <a:srgbClr val="7A3294"/>
                </a:solidFill>
                <a:latin typeface="Oswald"/>
                <a:ea typeface="Oswald"/>
                <a:cs typeface="Oswald"/>
                <a:sym typeface="Oswald"/>
              </a:rPr>
              <a:t> Tab 2:</a:t>
            </a:r>
            <a:endParaRPr lang="en-US" sz="3600" dirty="0"/>
          </a:p>
        </p:txBody>
      </p:sp>
      <p:grpSp>
        <p:nvGrpSpPr>
          <p:cNvPr id="1283" name="Google Shape;1283;p21">
            <a:extLst>
              <a:ext uri="{FF2B5EF4-FFF2-40B4-BE49-F238E27FC236}">
                <a16:creationId xmlns:a16="http://schemas.microsoft.com/office/drawing/2014/main" id="{8BE1D62D-6B71-3D70-11D3-BC3D369C7B9A}"/>
              </a:ext>
            </a:extLst>
          </p:cNvPr>
          <p:cNvGrpSpPr/>
          <p:nvPr/>
        </p:nvGrpSpPr>
        <p:grpSpPr>
          <a:xfrm>
            <a:off x="971963" y="2305002"/>
            <a:ext cx="7427580" cy="2205535"/>
            <a:chOff x="0" y="-190500"/>
            <a:chExt cx="1956235" cy="882880"/>
          </a:xfrm>
        </p:grpSpPr>
        <p:sp>
          <p:nvSpPr>
            <p:cNvPr id="1284" name="Google Shape;1284;p21">
              <a:extLst>
                <a:ext uri="{FF2B5EF4-FFF2-40B4-BE49-F238E27FC236}">
                  <a16:creationId xmlns:a16="http://schemas.microsoft.com/office/drawing/2014/main" id="{E196C302-DABA-FF5C-0B8D-2C81D5C00F9F}"/>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CD9D654A-E4CC-3723-824E-22BDF8B37C38}"/>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217EC3EB-A2F5-AA0F-5125-01599BA29D39}"/>
              </a:ext>
            </a:extLst>
          </p:cNvPr>
          <p:cNvSpPr txBox="1"/>
          <p:nvPr/>
        </p:nvSpPr>
        <p:spPr>
          <a:xfrm>
            <a:off x="2459211" y="3797757"/>
            <a:ext cx="4374143" cy="590931"/>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Calculator Tab 1:</a:t>
            </a:r>
            <a:endParaRPr lang="en-US" dirty="0"/>
          </a:p>
        </p:txBody>
      </p:sp>
      <p:grpSp>
        <p:nvGrpSpPr>
          <p:cNvPr id="1289" name="Google Shape;1289;p21">
            <a:extLst>
              <a:ext uri="{FF2B5EF4-FFF2-40B4-BE49-F238E27FC236}">
                <a16:creationId xmlns:a16="http://schemas.microsoft.com/office/drawing/2014/main" id="{5FA6F9C9-9CE8-E719-9BE9-0D4F893E4F4C}"/>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4E82AD1D-3BC5-1B9B-7A11-CFE85DF15ADA}"/>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AB1F4946-4E28-E31D-4B63-E6EC358682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1A28B4BD-4806-E987-912D-80EE784EDFC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BBB5DD39-45E7-EB48-2B25-1627339C2BC8}"/>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EB06C536-4E19-11C4-F0E2-C14D81884F8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55D6A308-9734-67AF-041B-C767912D151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60E1B240-035F-2FFC-5378-3EA72D138F67}"/>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BFC62919-34BF-21E1-F22B-A6C3C1558AB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F78AE45C-888B-13A3-A722-08EEC7B9E84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72561A6B-7D9B-E7A3-517D-A0592B356936}"/>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EC354022-C34E-2C89-755F-38E7DCBE77A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9D0FF0FB-512C-86D1-1738-F782E1F48C9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95DDA694-74BF-92EC-A422-2A3F7EC6C15A}"/>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5CCEC57F-3E4A-074B-A5D6-10A9EEA05DF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A67BFAD7-520F-73C3-429E-4A7F8BF8E45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EC994A01-EF1B-B38B-85F7-28D3155783EA}"/>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88CDBA90-917E-C4E0-4AF1-673BDA152FF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BC1910CB-BA35-5C8B-1D5D-28594135E95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3DF0F82A-F87A-0E3E-144D-BF03EEBF3782}"/>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F64D8E58-BFA4-8449-868A-07C092ABFEA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329E000F-FC2D-D114-2E7E-9220B8B0B25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11457BED-4FCB-50DE-D653-878EFE5FD99E}"/>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7F64D3DD-2D6D-DD98-C28C-9C451B68E6D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464DBF90-19E3-08C7-F098-0478E56C20E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37DDC09D-82F1-3FA1-CE0A-9416318F581A}"/>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717A0004-E058-7DA5-075A-F992410BAD9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D3D5450A-A28A-B4F0-2879-7A4CF80506D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B5CE1C4A-EC8D-2F3E-7B0A-EC1DFC7BC4B5}"/>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F841E209-C5E2-2475-4F0A-5AD88B2AE2C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0D99D239-2D16-E141-13E2-EC499487E59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AA6F096D-76CC-7619-556D-84FD02E53FF7}"/>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D383C90E-1EE3-B76A-3D14-BA204F83541E}"/>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326268F3-17EA-C736-017C-641C6C28698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F32C8CEE-A1C2-D6EF-C8E3-71557D0799D1}"/>
              </a:ext>
            </a:extLst>
          </p:cNvPr>
          <p:cNvSpPr/>
          <p:nvPr/>
        </p:nvSpPr>
        <p:spPr>
          <a:xfrm>
            <a:off x="4319561" y="2879732"/>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518EB365-A0FB-ACC5-4BA0-5A9BBBE5FC51}"/>
              </a:ext>
            </a:extLst>
          </p:cNvPr>
          <p:cNvSpPr/>
          <p:nvPr/>
        </p:nvSpPr>
        <p:spPr>
          <a:xfrm>
            <a:off x="12768100" y="2879731"/>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8F25CEC-5B4F-504B-292B-924C56F5448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086" y="4655198"/>
            <a:ext cx="7056303"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DFA3BAED-A7A5-88FD-E8AC-847BD33B5E9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01200" y="4655198"/>
            <a:ext cx="7108400"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230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5E59ACA9-9081-AA08-A5AF-2D4F0DBA2530}"/>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C9B9A469-D107-7B03-1083-CF225D7066C7}"/>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59C4BD25-D860-B850-E34D-F62E0F3A5D61}"/>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5940A5AC-6F01-E580-F980-1EC1CDFE0937}"/>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218C14D9-924E-790B-AF37-19658257C1C6}"/>
              </a:ext>
            </a:extLst>
          </p:cNvPr>
          <p:cNvPicPr preferRelativeResize="0"/>
          <p:nvPr/>
        </p:nvPicPr>
        <p:blipFill>
          <a:blip r:embed="rId3">
            <a:alphaModFix/>
          </a:blip>
          <a:stretch>
            <a:fillRect/>
          </a:stretch>
        </p:blipFill>
        <p:spPr>
          <a:xfrm>
            <a:off x="-2393838" y="-18660"/>
            <a:ext cx="22726886" cy="10287000"/>
          </a:xfrm>
          <a:prstGeom prst="rect">
            <a:avLst/>
          </a:prstGeom>
          <a:noFill/>
          <a:ln>
            <a:noFill/>
          </a:ln>
        </p:spPr>
      </p:pic>
      <p:pic>
        <p:nvPicPr>
          <p:cNvPr id="1265" name="Google Shape;1265;p21">
            <a:extLst>
              <a:ext uri="{FF2B5EF4-FFF2-40B4-BE49-F238E27FC236}">
                <a16:creationId xmlns:a16="http://schemas.microsoft.com/office/drawing/2014/main" id="{B5EC201E-1EDD-4E73-5CC8-0542E0B49628}"/>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CB895571-57CF-40D7-5A27-7E532A1A7019}"/>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A31B713C-FDAC-F538-FC6E-FE6B76534354}"/>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02979DFB-3110-44DF-4BAC-63776402623F}"/>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8652B304-6D91-2361-4114-8CD71862DF70}"/>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BB2F4233-96CA-AB1A-6AAA-424E473E5A0D}"/>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E62C7990-8643-E338-7C00-EF5E7771C11C}"/>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A4EFAE65-8AA2-408F-DC06-6A3715D9A168}"/>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21E2451F-5090-64C8-9F69-0436738D103B}"/>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B7724183-8FAE-E876-98FC-E1120718252B}"/>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99120B22-CAF8-2F1C-D36B-272A2E942F88}"/>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0E1F3E2E-E115-7883-D9B0-44C5553FABE2}"/>
              </a:ext>
            </a:extLst>
          </p:cNvPr>
          <p:cNvSpPr txBox="1"/>
          <p:nvPr/>
        </p:nvSpPr>
        <p:spPr>
          <a:xfrm>
            <a:off x="1049185" y="1747618"/>
            <a:ext cx="8684749"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dirty="0">
                <a:solidFill>
                  <a:srgbClr val="60C7F6"/>
                </a:solidFill>
                <a:latin typeface="Oswald"/>
                <a:sym typeface="Oswald"/>
              </a:rPr>
              <a:t>ARCHITECTURE DIAGRAM</a:t>
            </a:r>
            <a:endParaRPr sz="1100" dirty="0"/>
          </a:p>
        </p:txBody>
      </p:sp>
      <p:grpSp>
        <p:nvGrpSpPr>
          <p:cNvPr id="1279" name="Google Shape;1279;p21">
            <a:extLst>
              <a:ext uri="{FF2B5EF4-FFF2-40B4-BE49-F238E27FC236}">
                <a16:creationId xmlns:a16="http://schemas.microsoft.com/office/drawing/2014/main" id="{6FBCD24B-E3E5-C0B5-9A77-F5DBC2012461}"/>
              </a:ext>
            </a:extLst>
          </p:cNvPr>
          <p:cNvGrpSpPr/>
          <p:nvPr/>
        </p:nvGrpSpPr>
        <p:grpSpPr>
          <a:xfrm>
            <a:off x="9437768" y="2305002"/>
            <a:ext cx="7427580" cy="2205535"/>
            <a:chOff x="0" y="-190500"/>
            <a:chExt cx="1956235" cy="882880"/>
          </a:xfrm>
        </p:grpSpPr>
        <p:sp>
          <p:nvSpPr>
            <p:cNvPr id="1280" name="Google Shape;1280;p21">
              <a:extLst>
                <a:ext uri="{FF2B5EF4-FFF2-40B4-BE49-F238E27FC236}">
                  <a16:creationId xmlns:a16="http://schemas.microsoft.com/office/drawing/2014/main" id="{054983BA-6363-5DE5-E7A2-150EB3A0F517}"/>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45C15742-F6B0-0E31-5E57-4A1C4AA6B850}"/>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B5F956BD-3A5F-F15E-6A67-4A779AF8DB13}"/>
              </a:ext>
            </a:extLst>
          </p:cNvPr>
          <p:cNvSpPr txBox="1"/>
          <p:nvPr/>
        </p:nvSpPr>
        <p:spPr>
          <a:xfrm>
            <a:off x="10592321" y="3672506"/>
            <a:ext cx="5414693" cy="664797"/>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Currency </a:t>
            </a:r>
            <a:r>
              <a:rPr lang="en-US" sz="3600" b="1" dirty="0">
                <a:solidFill>
                  <a:srgbClr val="7A3294"/>
                </a:solidFill>
                <a:latin typeface="Oswald"/>
                <a:ea typeface="Oswald"/>
                <a:cs typeface="Oswald"/>
                <a:sym typeface="Oswald"/>
              </a:rPr>
              <a:t>Tab:</a:t>
            </a:r>
            <a:endParaRPr lang="en-US" sz="3600" dirty="0"/>
          </a:p>
        </p:txBody>
      </p:sp>
      <p:grpSp>
        <p:nvGrpSpPr>
          <p:cNvPr id="1283" name="Google Shape;1283;p21">
            <a:extLst>
              <a:ext uri="{FF2B5EF4-FFF2-40B4-BE49-F238E27FC236}">
                <a16:creationId xmlns:a16="http://schemas.microsoft.com/office/drawing/2014/main" id="{7CC718A8-2E86-76F9-96CE-2C6FBF292DB1}"/>
              </a:ext>
            </a:extLst>
          </p:cNvPr>
          <p:cNvGrpSpPr/>
          <p:nvPr/>
        </p:nvGrpSpPr>
        <p:grpSpPr>
          <a:xfrm>
            <a:off x="971963" y="2305002"/>
            <a:ext cx="7427580" cy="2205535"/>
            <a:chOff x="0" y="-190500"/>
            <a:chExt cx="1956235" cy="882880"/>
          </a:xfrm>
        </p:grpSpPr>
        <p:sp>
          <p:nvSpPr>
            <p:cNvPr id="1284" name="Google Shape;1284;p21">
              <a:extLst>
                <a:ext uri="{FF2B5EF4-FFF2-40B4-BE49-F238E27FC236}">
                  <a16:creationId xmlns:a16="http://schemas.microsoft.com/office/drawing/2014/main" id="{E93BD7D7-3800-1265-E3E8-F16BEDCE918A}"/>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FFE1A455-0FD3-6331-E3E6-D53974F2C4E3}"/>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E78BFA9A-6599-7EE3-6C16-B4C834B5334A}"/>
              </a:ext>
            </a:extLst>
          </p:cNvPr>
          <p:cNvSpPr txBox="1"/>
          <p:nvPr/>
        </p:nvSpPr>
        <p:spPr>
          <a:xfrm>
            <a:off x="2459211" y="3797757"/>
            <a:ext cx="4374143" cy="590931"/>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Calculator Tab 3:</a:t>
            </a:r>
            <a:endParaRPr lang="en-US" dirty="0"/>
          </a:p>
        </p:txBody>
      </p:sp>
      <p:grpSp>
        <p:nvGrpSpPr>
          <p:cNvPr id="1289" name="Google Shape;1289;p21">
            <a:extLst>
              <a:ext uri="{FF2B5EF4-FFF2-40B4-BE49-F238E27FC236}">
                <a16:creationId xmlns:a16="http://schemas.microsoft.com/office/drawing/2014/main" id="{C6E038B8-77FF-BF15-42D7-89C9D5EEAD3F}"/>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183272F5-1FC0-1582-F75F-4BBEB83939D9}"/>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FDFF15FA-87E3-7D31-4467-DD5AB1C45B4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DAF51FB9-6F4B-28F0-3E56-6E75985F1C3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3CA2D5EA-5B9D-14C3-4CDE-C8CC8886593A}"/>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12253373-84FD-6E8C-B17B-8E2D61B818A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1FAB6134-CCE3-FAF6-15A4-B51E4733D15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40879CC4-F2BB-88D7-9695-1FF58A857D3F}"/>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040FF339-B901-4388-4594-E3753A9A7EE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2301F18C-355B-04A7-930F-5EC459AB097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8450634C-0A58-C011-3EE8-90A80428054C}"/>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3BC0690E-0B58-BF5A-18A9-43A62423FFA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8520B51D-BF1E-EF02-B200-AD616AA946C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04DACF9D-285D-8924-AC16-A6A020628F6B}"/>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AF544252-504B-71DD-9083-9FB9AD1030E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FD357740-4D0F-A029-5B74-7529070E44D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A83CBACB-1615-42A7-10DC-9F9D9BE61756}"/>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FEE2C3F0-4236-69ED-AA17-AD84DA384E6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20E998A7-6141-EB43-441E-A01CF376FDA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176F044D-9CA8-EF20-A143-FA87E76C568C}"/>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D954D077-3C21-9C5D-B3EF-73DB12A9682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A0A0E3FC-C3E2-870F-787F-D822E3FAA44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97CB338B-C2BB-EA20-4780-CF58D11E65F6}"/>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E2BD5463-3D4E-D1EA-83E6-30E24EC5EF4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A073B183-3444-D538-6FBB-1EE95A281B1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3B4CEB9C-ABFF-5BE3-3463-58F001CC763D}"/>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63D18F8F-230F-4071-4DAF-387E20360D8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D92C1A43-A24B-EC34-E0E4-FD786594D49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82BA3385-2BB5-4DF3-0E41-306F2AD132E4}"/>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666ECF6D-253E-76B0-F86E-8E21847CF02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858F1A62-6B62-15EC-842B-91272432095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6C724642-BFB4-586D-C4B3-37A676CF5EA7}"/>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37EE52BE-8917-7E69-78AF-084296EC9EC4}"/>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CA177492-EF57-1625-047A-FFB4E8D758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83F590CE-A6BA-CFEA-77EE-54EA0560A331}"/>
              </a:ext>
            </a:extLst>
          </p:cNvPr>
          <p:cNvSpPr/>
          <p:nvPr/>
        </p:nvSpPr>
        <p:spPr>
          <a:xfrm>
            <a:off x="4319561" y="2879732"/>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1C824FB5-291F-D425-6E7C-8F2353CC1509}"/>
              </a:ext>
            </a:extLst>
          </p:cNvPr>
          <p:cNvSpPr/>
          <p:nvPr/>
        </p:nvSpPr>
        <p:spPr>
          <a:xfrm>
            <a:off x="12768100" y="2879731"/>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E5EF3E8F-4F8A-A54C-CC6F-3B60690FFF93}"/>
              </a:ext>
            </a:extLst>
          </p:cNvPr>
          <p:cNvPicPr>
            <a:picLocks noChangeAspect="1"/>
          </p:cNvPicPr>
          <p:nvPr/>
        </p:nvPicPr>
        <p:blipFill>
          <a:blip r:embed="rId8"/>
          <a:stretch>
            <a:fillRect/>
          </a:stretch>
        </p:blipFill>
        <p:spPr>
          <a:xfrm>
            <a:off x="1179871" y="4655198"/>
            <a:ext cx="7049058"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84D2AF59-EC40-61D2-C295-624AC5C78EB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01201" y="4655198"/>
            <a:ext cx="7108399"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78848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FF1C945D-81AC-9528-C0CF-BB87A4387D26}"/>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370FC831-CF39-5838-B198-B057BB28D2ED}"/>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D3B26560-8D61-9BE3-BD2E-2404B34CBF3F}"/>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ADE64B64-9D71-E022-5333-0D3A3E433266}"/>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4EF1D697-50F1-A3C3-E415-23CC99736529}"/>
              </a:ext>
            </a:extLst>
          </p:cNvPr>
          <p:cNvPicPr preferRelativeResize="0"/>
          <p:nvPr/>
        </p:nvPicPr>
        <p:blipFill>
          <a:blip r:embed="rId3">
            <a:alphaModFix/>
          </a:blip>
          <a:stretch>
            <a:fillRect/>
          </a:stretch>
        </p:blipFill>
        <p:spPr>
          <a:xfrm>
            <a:off x="-2393838" y="-18660"/>
            <a:ext cx="22726886" cy="10287000"/>
          </a:xfrm>
          <a:prstGeom prst="rect">
            <a:avLst/>
          </a:prstGeom>
          <a:noFill/>
          <a:ln>
            <a:noFill/>
          </a:ln>
        </p:spPr>
      </p:pic>
      <p:pic>
        <p:nvPicPr>
          <p:cNvPr id="1265" name="Google Shape;1265;p21">
            <a:extLst>
              <a:ext uri="{FF2B5EF4-FFF2-40B4-BE49-F238E27FC236}">
                <a16:creationId xmlns:a16="http://schemas.microsoft.com/office/drawing/2014/main" id="{AAA8091B-0371-183B-6D25-56BAEF2903D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E89413B9-E66D-0189-E8F6-7E2D7D4713A2}"/>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344381DB-8ABF-4CB0-37CF-D5DF9D915A2A}"/>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96916955-7BE8-DF47-9B9A-12FD0347FCBA}"/>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0835F699-EA0D-C685-0903-B3662C2DFDD4}"/>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741D6BCD-4156-F69A-206F-BA31F6B27370}"/>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5DE616D6-0EBE-F3E4-FA41-DB1E65E14E60}"/>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D400E98F-0C93-326E-FB1C-174E2AA57CC2}"/>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AEE00837-9B9D-871F-994C-CC812388407C}"/>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C879337C-7925-0EEB-9968-6DDC4B807B09}"/>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4E4C2BC6-0A85-DF5E-6FBC-AFA759436272}"/>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C0476EDE-4EB4-BCB0-295B-80B927FDC96B}"/>
              </a:ext>
            </a:extLst>
          </p:cNvPr>
          <p:cNvSpPr txBox="1"/>
          <p:nvPr/>
        </p:nvSpPr>
        <p:spPr>
          <a:xfrm>
            <a:off x="1049185" y="1747618"/>
            <a:ext cx="8684749"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dirty="0">
                <a:solidFill>
                  <a:srgbClr val="60C7F6"/>
                </a:solidFill>
                <a:latin typeface="Oswald"/>
                <a:sym typeface="Oswald"/>
              </a:rPr>
              <a:t>ARCHITECTURE DIAGRAM</a:t>
            </a:r>
            <a:endParaRPr sz="1100" dirty="0"/>
          </a:p>
        </p:txBody>
      </p:sp>
      <p:grpSp>
        <p:nvGrpSpPr>
          <p:cNvPr id="1279" name="Google Shape;1279;p21">
            <a:extLst>
              <a:ext uri="{FF2B5EF4-FFF2-40B4-BE49-F238E27FC236}">
                <a16:creationId xmlns:a16="http://schemas.microsoft.com/office/drawing/2014/main" id="{C7DD4904-6597-AD35-13AD-BA5A7C4B4C50}"/>
              </a:ext>
            </a:extLst>
          </p:cNvPr>
          <p:cNvGrpSpPr/>
          <p:nvPr/>
        </p:nvGrpSpPr>
        <p:grpSpPr>
          <a:xfrm>
            <a:off x="9437768" y="2305002"/>
            <a:ext cx="7427580" cy="2205535"/>
            <a:chOff x="0" y="-190500"/>
            <a:chExt cx="1956235" cy="882880"/>
          </a:xfrm>
        </p:grpSpPr>
        <p:sp>
          <p:nvSpPr>
            <p:cNvPr id="1280" name="Google Shape;1280;p21">
              <a:extLst>
                <a:ext uri="{FF2B5EF4-FFF2-40B4-BE49-F238E27FC236}">
                  <a16:creationId xmlns:a16="http://schemas.microsoft.com/office/drawing/2014/main" id="{241E07A9-946E-E739-EC18-785E3C991724}"/>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4855DBC3-EB6C-45A6-AD53-47F823DA3C6B}"/>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E9D812E5-E659-62F8-DA0E-C1BDA76155BA}"/>
              </a:ext>
            </a:extLst>
          </p:cNvPr>
          <p:cNvSpPr txBox="1"/>
          <p:nvPr/>
        </p:nvSpPr>
        <p:spPr>
          <a:xfrm>
            <a:off x="10592321" y="3672506"/>
            <a:ext cx="5414693" cy="664797"/>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Rates </a:t>
            </a:r>
            <a:r>
              <a:rPr lang="en-US" sz="3600" b="1" dirty="0">
                <a:solidFill>
                  <a:srgbClr val="7A3294"/>
                </a:solidFill>
                <a:latin typeface="Oswald"/>
                <a:ea typeface="Oswald"/>
                <a:cs typeface="Oswald"/>
                <a:sym typeface="Oswald"/>
              </a:rPr>
              <a:t>Tab:</a:t>
            </a:r>
            <a:endParaRPr lang="en-US" sz="3600" dirty="0"/>
          </a:p>
        </p:txBody>
      </p:sp>
      <p:grpSp>
        <p:nvGrpSpPr>
          <p:cNvPr id="1283" name="Google Shape;1283;p21">
            <a:extLst>
              <a:ext uri="{FF2B5EF4-FFF2-40B4-BE49-F238E27FC236}">
                <a16:creationId xmlns:a16="http://schemas.microsoft.com/office/drawing/2014/main" id="{61B806A5-4C0D-04BD-A24A-5A18B283D4CB}"/>
              </a:ext>
            </a:extLst>
          </p:cNvPr>
          <p:cNvGrpSpPr/>
          <p:nvPr/>
        </p:nvGrpSpPr>
        <p:grpSpPr>
          <a:xfrm>
            <a:off x="971963" y="2305002"/>
            <a:ext cx="7427580" cy="2205535"/>
            <a:chOff x="0" y="-190500"/>
            <a:chExt cx="1956235" cy="882880"/>
          </a:xfrm>
        </p:grpSpPr>
        <p:sp>
          <p:nvSpPr>
            <p:cNvPr id="1284" name="Google Shape;1284;p21">
              <a:extLst>
                <a:ext uri="{FF2B5EF4-FFF2-40B4-BE49-F238E27FC236}">
                  <a16:creationId xmlns:a16="http://schemas.microsoft.com/office/drawing/2014/main" id="{00DFC147-AD88-6933-7352-741F3B6B1ABD}"/>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57451022-A631-777D-9F1F-439EF5D152EA}"/>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C11C0DB0-63D2-E7A0-3734-1EB2FBF9C04D}"/>
              </a:ext>
            </a:extLst>
          </p:cNvPr>
          <p:cNvSpPr txBox="1"/>
          <p:nvPr/>
        </p:nvSpPr>
        <p:spPr>
          <a:xfrm>
            <a:off x="2459211" y="3797757"/>
            <a:ext cx="4374143" cy="590931"/>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Length Tab:</a:t>
            </a:r>
            <a:endParaRPr lang="en-US" dirty="0"/>
          </a:p>
        </p:txBody>
      </p:sp>
      <p:grpSp>
        <p:nvGrpSpPr>
          <p:cNvPr id="1289" name="Google Shape;1289;p21">
            <a:extLst>
              <a:ext uri="{FF2B5EF4-FFF2-40B4-BE49-F238E27FC236}">
                <a16:creationId xmlns:a16="http://schemas.microsoft.com/office/drawing/2014/main" id="{8B4A7E29-5571-6B4B-A838-AC0BE6CC06C4}"/>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93882A14-09E7-DFD8-D7CB-D38B928DA3A7}"/>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FD4911F3-9553-DF1C-3E03-CA0831A493E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5021930A-332A-206C-E4D2-060C77A5939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A332B560-ED8C-433D-63DE-89F1045AF4CC}"/>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1958F275-B99E-CCF4-5908-5D84024AD39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77DAAECD-3E58-AC74-FB51-4C4F7E2DFB8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02C01187-58E5-995C-3458-347BD66E672A}"/>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77263AAB-3270-F4E4-C5A0-9F462F43F6F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D0FFA9C6-E3AA-0EFF-8EBC-25086A86985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E044593D-BC43-4410-8E8A-C0890333CFAD}"/>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B5D09572-326B-F3FA-8F95-4978F1C49F6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7DAFC8CE-E844-0EAF-E352-78517F594D8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B58E9E8D-BF0A-89C7-BE89-E4B99C3219A4}"/>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41C04527-C5AB-E926-FBC6-5319DA4B6C4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026D4C6F-22BD-DD27-602A-3AB6ACA8690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75D8279E-9159-9FB5-2A6A-4FAB42F95C8D}"/>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E9F04371-8E64-0CE0-77EC-AE046F4C328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0B3C03CE-B631-800B-5343-FD6D9C1A872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298CDE68-4DE3-5065-92BD-EE672C0E72F8}"/>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ACF97DFD-02BF-B35B-8E68-E5D52248DE9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E54882E1-D480-C6D3-733B-A76B5A3503E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0865DFF6-E55D-6EF2-BCCC-B27AA1576F5A}"/>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20CAD427-D50B-3318-A22B-1D057C4E618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0447EF32-F796-4D44-A682-E9F3C6FD978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D43B18F8-E5E1-3ABE-BE3C-4CD50D1CAA87}"/>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C458D5C0-8D90-2552-B360-BC277B3BC14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F9848E91-201C-901E-D6E4-157A3EE52D7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AC6D3583-A5D2-5479-FB03-657A089B9B59}"/>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D6FC64C1-9ADC-B3CA-0208-77D3DA5A551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262A31F7-D79E-0C8F-D606-CE20D6B6470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9F26EA5B-06F5-438F-BD9A-B47742BBE05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05CF4490-2A76-EEC4-09BB-5355AA6826C5}"/>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6E151CEE-D704-BFCF-CD11-31643337790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A1456A7E-D734-B850-E7BA-A0E3BBB40E34}"/>
              </a:ext>
            </a:extLst>
          </p:cNvPr>
          <p:cNvSpPr/>
          <p:nvPr/>
        </p:nvSpPr>
        <p:spPr>
          <a:xfrm>
            <a:off x="4319561" y="2879732"/>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97A352BC-6D2D-440C-DD4C-05B9C91761D4}"/>
              </a:ext>
            </a:extLst>
          </p:cNvPr>
          <p:cNvSpPr/>
          <p:nvPr/>
        </p:nvSpPr>
        <p:spPr>
          <a:xfrm>
            <a:off x="12768100" y="2879731"/>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122632E-32CF-6E10-2C65-40FAFAA8DFF1}"/>
              </a:ext>
            </a:extLst>
          </p:cNvPr>
          <p:cNvPicPr>
            <a:picLocks noChangeAspect="1"/>
          </p:cNvPicPr>
          <p:nvPr/>
        </p:nvPicPr>
        <p:blipFill>
          <a:blip r:embed="rId8"/>
          <a:stretch>
            <a:fillRect/>
          </a:stretch>
        </p:blipFill>
        <p:spPr>
          <a:xfrm>
            <a:off x="1179871" y="4655198"/>
            <a:ext cx="7049058"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A31A3C6C-263D-F78A-44F9-87FD9F893A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01200" y="4655198"/>
            <a:ext cx="7108400"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93246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A972A34A-7AE7-1595-27B3-DF8596533C85}"/>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AC33CE00-EAAC-8C47-6A5B-D4930B925A24}"/>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E419E2FE-578D-F9F2-125B-273B9F675ACA}"/>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16C31BC4-9FA0-65AC-9B5D-3EF997E63492}"/>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4F53CBC7-5CED-2212-DB20-1D22A098605D}"/>
              </a:ext>
            </a:extLst>
          </p:cNvPr>
          <p:cNvPicPr preferRelativeResize="0"/>
          <p:nvPr/>
        </p:nvPicPr>
        <p:blipFill>
          <a:blip r:embed="rId3">
            <a:alphaModFix/>
          </a:blip>
          <a:stretch>
            <a:fillRect/>
          </a:stretch>
        </p:blipFill>
        <p:spPr>
          <a:xfrm>
            <a:off x="-2393838" y="-18660"/>
            <a:ext cx="22726886" cy="10287000"/>
          </a:xfrm>
          <a:prstGeom prst="rect">
            <a:avLst/>
          </a:prstGeom>
          <a:noFill/>
          <a:ln>
            <a:noFill/>
          </a:ln>
        </p:spPr>
      </p:pic>
      <p:pic>
        <p:nvPicPr>
          <p:cNvPr id="1265" name="Google Shape;1265;p21">
            <a:extLst>
              <a:ext uri="{FF2B5EF4-FFF2-40B4-BE49-F238E27FC236}">
                <a16:creationId xmlns:a16="http://schemas.microsoft.com/office/drawing/2014/main" id="{EBADC9B0-BA1D-761B-7C6C-6AD2B333EACC}"/>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758486C0-B680-FBCB-0F9B-6C55520F993B}"/>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F39E45F2-3133-C45B-9868-448045052CAA}"/>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405A2FA6-0405-1644-A1DD-5D25CAC46CF6}"/>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E6572DE3-6EB2-B0A0-F392-52B5A4D80E12}"/>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3467F192-14D5-DBCC-9024-B5C3AB68C5A1}"/>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DB9C9E64-4ABE-619A-6950-8326C5B446AA}"/>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1CE63662-C22D-9B0A-3808-3FBD9641B88A}"/>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A74E018C-C333-E874-3261-A00D71C2335B}"/>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313A9FF6-80B6-A903-ECE6-2D3DE884A0B8}"/>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EF2EE8F4-2E37-9C3E-8969-8945862FFCFC}"/>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B46DD609-ED50-CFF0-29BB-332C590B6EE7}"/>
              </a:ext>
            </a:extLst>
          </p:cNvPr>
          <p:cNvSpPr txBox="1"/>
          <p:nvPr/>
        </p:nvSpPr>
        <p:spPr>
          <a:xfrm>
            <a:off x="1049185" y="1747618"/>
            <a:ext cx="8684749"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dirty="0">
                <a:solidFill>
                  <a:srgbClr val="60C7F6"/>
                </a:solidFill>
                <a:latin typeface="Oswald"/>
                <a:sym typeface="Oswald"/>
              </a:rPr>
              <a:t>ARCHITECTURE DIAGRAM</a:t>
            </a:r>
            <a:endParaRPr sz="1100" dirty="0"/>
          </a:p>
        </p:txBody>
      </p:sp>
      <p:grpSp>
        <p:nvGrpSpPr>
          <p:cNvPr id="1279" name="Google Shape;1279;p21">
            <a:extLst>
              <a:ext uri="{FF2B5EF4-FFF2-40B4-BE49-F238E27FC236}">
                <a16:creationId xmlns:a16="http://schemas.microsoft.com/office/drawing/2014/main" id="{037BA48B-C4D4-00AB-E3E8-537580304C70}"/>
              </a:ext>
            </a:extLst>
          </p:cNvPr>
          <p:cNvGrpSpPr/>
          <p:nvPr/>
        </p:nvGrpSpPr>
        <p:grpSpPr>
          <a:xfrm>
            <a:off x="9437768" y="2305002"/>
            <a:ext cx="7427580" cy="2205535"/>
            <a:chOff x="0" y="-190500"/>
            <a:chExt cx="1956235" cy="882880"/>
          </a:xfrm>
        </p:grpSpPr>
        <p:sp>
          <p:nvSpPr>
            <p:cNvPr id="1280" name="Google Shape;1280;p21">
              <a:extLst>
                <a:ext uri="{FF2B5EF4-FFF2-40B4-BE49-F238E27FC236}">
                  <a16:creationId xmlns:a16="http://schemas.microsoft.com/office/drawing/2014/main" id="{6C5140DA-F332-0D7A-2585-4F5E3CBD17F7}"/>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0ED908A6-28BA-6A91-ED7E-BDB3553E6B36}"/>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028E80F1-56CF-743F-1B91-86399865A912}"/>
              </a:ext>
            </a:extLst>
          </p:cNvPr>
          <p:cNvSpPr txBox="1"/>
          <p:nvPr/>
        </p:nvSpPr>
        <p:spPr>
          <a:xfrm>
            <a:off x="10592321" y="3672506"/>
            <a:ext cx="5414693" cy="664797"/>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Entry Point</a:t>
            </a:r>
            <a:r>
              <a:rPr lang="en-US" sz="3600" b="1" dirty="0">
                <a:solidFill>
                  <a:srgbClr val="7A3294"/>
                </a:solidFill>
                <a:latin typeface="Oswald"/>
                <a:ea typeface="Oswald"/>
                <a:cs typeface="Oswald"/>
                <a:sym typeface="Oswald"/>
              </a:rPr>
              <a:t>:</a:t>
            </a:r>
            <a:endParaRPr lang="en-US" sz="3600" dirty="0"/>
          </a:p>
        </p:txBody>
      </p:sp>
      <p:grpSp>
        <p:nvGrpSpPr>
          <p:cNvPr id="1283" name="Google Shape;1283;p21">
            <a:extLst>
              <a:ext uri="{FF2B5EF4-FFF2-40B4-BE49-F238E27FC236}">
                <a16:creationId xmlns:a16="http://schemas.microsoft.com/office/drawing/2014/main" id="{B4EBD002-67B7-C431-42CC-BE779A9591AE}"/>
              </a:ext>
            </a:extLst>
          </p:cNvPr>
          <p:cNvGrpSpPr/>
          <p:nvPr/>
        </p:nvGrpSpPr>
        <p:grpSpPr>
          <a:xfrm>
            <a:off x="971963" y="2305002"/>
            <a:ext cx="7427580" cy="2205535"/>
            <a:chOff x="0" y="-190500"/>
            <a:chExt cx="1956235" cy="882880"/>
          </a:xfrm>
        </p:grpSpPr>
        <p:sp>
          <p:nvSpPr>
            <p:cNvPr id="1284" name="Google Shape;1284;p21">
              <a:extLst>
                <a:ext uri="{FF2B5EF4-FFF2-40B4-BE49-F238E27FC236}">
                  <a16:creationId xmlns:a16="http://schemas.microsoft.com/office/drawing/2014/main" id="{A76CDB99-032E-745B-C012-7C7738631F0E}"/>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6D3A417D-A307-7ED5-F922-977B2CE853A8}"/>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55E1662B-0BC4-53DC-4A45-A9E29914D4A1}"/>
              </a:ext>
            </a:extLst>
          </p:cNvPr>
          <p:cNvSpPr txBox="1"/>
          <p:nvPr/>
        </p:nvSpPr>
        <p:spPr>
          <a:xfrm>
            <a:off x="2459211" y="3797757"/>
            <a:ext cx="4374143" cy="590931"/>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Temperature Tab:</a:t>
            </a:r>
            <a:endParaRPr lang="en-US" dirty="0"/>
          </a:p>
        </p:txBody>
      </p:sp>
      <p:grpSp>
        <p:nvGrpSpPr>
          <p:cNvPr id="1289" name="Google Shape;1289;p21">
            <a:extLst>
              <a:ext uri="{FF2B5EF4-FFF2-40B4-BE49-F238E27FC236}">
                <a16:creationId xmlns:a16="http://schemas.microsoft.com/office/drawing/2014/main" id="{7299F5CB-EEA4-2E2B-7040-86AC5B13FFF5}"/>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BBA519DD-BD8E-897B-7350-6945B1841782}"/>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2DEA816C-5006-5586-4C39-714A39F15B8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8DACF52E-8F11-5AD0-E1AE-2AE57745322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CB115F7A-9A8C-D2A8-DE66-604522487971}"/>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7B195E90-09FF-E149-BBE3-62E8CD0406F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85BC83B7-013D-6E23-F2F5-DF601A257B3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EC1BA217-70BF-2C51-462E-3308578628AC}"/>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BBE2012F-2F9F-CC92-35C0-0694961E7C3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79E3789A-F3C3-775A-0CF2-FFB97D421B5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3238C0EE-B8AB-3E9F-2E6C-90221BC79728}"/>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70C903B3-36F3-B5EF-3ECB-2EE973072D4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9C72ABED-C940-F97A-6D2E-A9C4125CD35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0CFA3430-884D-1BE2-9EBB-2707204268A2}"/>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8B8D5864-AE50-4CDF-2025-107D9DEDD74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3B4C4544-788B-E085-36A2-1436F1DFAAB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D76C087C-AC90-2EAC-7DDE-561B1E78534D}"/>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541D4C48-38B7-595F-139F-F53A704BBA9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5990CEE6-E81C-1DC4-18CB-EB8CA25E2EB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B1011955-AECC-B615-84ED-0E33806DCA38}"/>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ACC26B9A-1471-0F99-3D55-4BCD2DB3C85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33A2B660-77FE-2454-EAC1-FA08C03E7B1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9042442A-9B60-3D78-147D-8DD2F065F597}"/>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E9AFF3B8-FFC2-DC13-9D8C-85B81B2076C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52496B81-6F0A-A092-E50F-388C1217919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086DDCB5-E9B3-1B22-8F65-A9F1148D1374}"/>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7D96EEB9-4F9D-5F22-ADD0-4CDAC572B6D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A49E6911-5294-FC35-6B5D-171D6B757BB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D85E9FDC-C11B-1F87-843B-B71BA799FF11}"/>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283AA7A0-3884-9885-DE2C-5D7C668718E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F2808E64-64CC-3AE1-2F86-2574692F419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354AFA1C-A5F6-73B1-A90E-2BDA803D9670}"/>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EA0849EC-3439-ED80-1964-C78BDB28410A}"/>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D836D55B-2AF3-842C-45C0-C1490007E54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84672D54-A5AE-E325-AB2D-D21141EE949A}"/>
              </a:ext>
            </a:extLst>
          </p:cNvPr>
          <p:cNvSpPr/>
          <p:nvPr/>
        </p:nvSpPr>
        <p:spPr>
          <a:xfrm>
            <a:off x="4319561" y="2879732"/>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F7541E26-E1C3-4950-F60D-0D568B77F01F}"/>
              </a:ext>
            </a:extLst>
          </p:cNvPr>
          <p:cNvSpPr/>
          <p:nvPr/>
        </p:nvSpPr>
        <p:spPr>
          <a:xfrm>
            <a:off x="12768100" y="2879731"/>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7336FB87-18EE-4D28-6880-B8904599D1A1}"/>
              </a:ext>
            </a:extLst>
          </p:cNvPr>
          <p:cNvPicPr>
            <a:picLocks noChangeAspect="1"/>
          </p:cNvPicPr>
          <p:nvPr/>
        </p:nvPicPr>
        <p:blipFill>
          <a:blip r:embed="rId8"/>
          <a:stretch>
            <a:fillRect/>
          </a:stretch>
        </p:blipFill>
        <p:spPr>
          <a:xfrm>
            <a:off x="1179870" y="4655198"/>
            <a:ext cx="7049059"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73B07E9F-76EB-4E26-14AE-E9FD8B8BFAF0}"/>
              </a:ext>
            </a:extLst>
          </p:cNvPr>
          <p:cNvPicPr>
            <a:picLocks noChangeAspect="1"/>
          </p:cNvPicPr>
          <p:nvPr/>
        </p:nvPicPr>
        <p:blipFill>
          <a:blip r:embed="rId9"/>
          <a:stretch>
            <a:fillRect/>
          </a:stretch>
        </p:blipFill>
        <p:spPr>
          <a:xfrm>
            <a:off x="9601200" y="4655198"/>
            <a:ext cx="7108400"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05716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18"/>
          <p:cNvGrpSpPr/>
          <p:nvPr/>
        </p:nvGrpSpPr>
        <p:grpSpPr>
          <a:xfrm rot="10800000">
            <a:off x="30324" y="-9281"/>
            <a:ext cx="18288000" cy="10431661"/>
            <a:chOff x="0" y="-38100"/>
            <a:chExt cx="4816593" cy="2747433"/>
          </a:xfrm>
        </p:grpSpPr>
        <p:sp>
          <p:nvSpPr>
            <p:cNvPr id="983" name="Google Shape;983;p1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84" name="Google Shape;984;p18"/>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85" name="Google Shape;985;p18"/>
          <p:cNvPicPr preferRelativeResize="0"/>
          <p:nvPr/>
        </p:nvPicPr>
        <p:blipFill>
          <a:blip r:embed="rId3">
            <a:alphaModFix/>
          </a:blip>
          <a:stretch>
            <a:fillRect/>
          </a:stretch>
        </p:blipFill>
        <p:spPr>
          <a:xfrm>
            <a:off x="-1793925" y="-14747"/>
            <a:ext cx="22858496" cy="10268449"/>
          </a:xfrm>
          <a:prstGeom prst="rect">
            <a:avLst/>
          </a:prstGeom>
          <a:noFill/>
          <a:ln>
            <a:noFill/>
          </a:ln>
        </p:spPr>
      </p:pic>
      <p:pic>
        <p:nvPicPr>
          <p:cNvPr id="986" name="Google Shape;986;p1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536142" y="2959800"/>
            <a:ext cx="2152670" cy="452550"/>
          </a:xfrm>
          <a:prstGeom prst="rect">
            <a:avLst/>
          </a:prstGeom>
          <a:noFill/>
          <a:ln>
            <a:noFill/>
          </a:ln>
        </p:spPr>
      </p:pic>
      <p:pic>
        <p:nvPicPr>
          <p:cNvPr id="987" name="Google Shape;987;p1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836655" y="5281346"/>
            <a:ext cx="1174145" cy="269075"/>
          </a:xfrm>
          <a:prstGeom prst="rect">
            <a:avLst/>
          </a:prstGeom>
          <a:noFill/>
          <a:ln>
            <a:noFill/>
          </a:ln>
        </p:spPr>
      </p:pic>
      <p:pic>
        <p:nvPicPr>
          <p:cNvPr id="988" name="Google Shape;988;p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633805" y="7381350"/>
            <a:ext cx="1980196" cy="415600"/>
          </a:xfrm>
          <a:prstGeom prst="rect">
            <a:avLst/>
          </a:prstGeom>
          <a:noFill/>
          <a:ln>
            <a:noFill/>
          </a:ln>
        </p:spPr>
      </p:pic>
      <p:grpSp>
        <p:nvGrpSpPr>
          <p:cNvPr id="989" name="Google Shape;989;p18"/>
          <p:cNvGrpSpPr/>
          <p:nvPr/>
        </p:nvGrpSpPr>
        <p:grpSpPr>
          <a:xfrm>
            <a:off x="8035873" y="1747363"/>
            <a:ext cx="8771738" cy="2196764"/>
            <a:chOff x="0" y="-190500"/>
            <a:chExt cx="2310252" cy="578572"/>
          </a:xfrm>
        </p:grpSpPr>
        <p:sp>
          <p:nvSpPr>
            <p:cNvPr id="990" name="Google Shape;990;p18"/>
            <p:cNvSpPr/>
            <p:nvPr/>
          </p:nvSpPr>
          <p:spPr>
            <a:xfrm>
              <a:off x="0" y="0"/>
              <a:ext cx="2310252" cy="388072"/>
            </a:xfrm>
            <a:custGeom>
              <a:avLst/>
              <a:gdLst/>
              <a:ahLst/>
              <a:cxnLst/>
              <a:rect l="l" t="t" r="r" b="b"/>
              <a:pathLst>
                <a:path w="2310252" h="388072"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txBox="1"/>
            <p:nvPr/>
          </p:nvSpPr>
          <p:spPr>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2" name="Google Shape;992;p18"/>
          <p:cNvGrpSpPr/>
          <p:nvPr/>
        </p:nvGrpSpPr>
        <p:grpSpPr>
          <a:xfrm>
            <a:off x="8050587" y="6164355"/>
            <a:ext cx="8771738" cy="2196764"/>
            <a:chOff x="0" y="-190500"/>
            <a:chExt cx="2310252" cy="578572"/>
          </a:xfrm>
        </p:grpSpPr>
        <p:sp>
          <p:nvSpPr>
            <p:cNvPr id="993" name="Google Shape;993;p18"/>
            <p:cNvSpPr/>
            <p:nvPr/>
          </p:nvSpPr>
          <p:spPr>
            <a:xfrm>
              <a:off x="0" y="0"/>
              <a:ext cx="2310252" cy="388072"/>
            </a:xfrm>
            <a:custGeom>
              <a:avLst/>
              <a:gdLst/>
              <a:ahLst/>
              <a:cxnLst/>
              <a:rect l="l" t="t" r="r" b="b"/>
              <a:pathLst>
                <a:path w="2310252" h="388072"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txBox="1"/>
            <p:nvPr/>
          </p:nvSpPr>
          <p:spPr>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5" name="Google Shape;995;p18"/>
          <p:cNvGrpSpPr/>
          <p:nvPr/>
        </p:nvGrpSpPr>
        <p:grpSpPr>
          <a:xfrm>
            <a:off x="8364755" y="3982823"/>
            <a:ext cx="8961889" cy="2196764"/>
            <a:chOff x="0" y="-190500"/>
            <a:chExt cx="2360333" cy="578572"/>
          </a:xfrm>
        </p:grpSpPr>
        <p:sp>
          <p:nvSpPr>
            <p:cNvPr id="996" name="Google Shape;996;p18"/>
            <p:cNvSpPr/>
            <p:nvPr/>
          </p:nvSpPr>
          <p:spPr>
            <a:xfrm>
              <a:off x="0" y="0"/>
              <a:ext cx="2360333" cy="388072"/>
            </a:xfrm>
            <a:custGeom>
              <a:avLst/>
              <a:gdLst/>
              <a:ahLst/>
              <a:cxnLst/>
              <a:rect l="l" t="t" r="r" b="b"/>
              <a:pathLst>
                <a:path w="2360333" h="388072" extrusionOk="0">
                  <a:moveTo>
                    <a:pt x="23325" y="0"/>
                  </a:moveTo>
                  <a:lnTo>
                    <a:pt x="2337009" y="0"/>
                  </a:lnTo>
                  <a:cubicBezTo>
                    <a:pt x="2343195" y="0"/>
                    <a:pt x="2349127" y="2457"/>
                    <a:pt x="2353501" y="6832"/>
                  </a:cubicBezTo>
                  <a:cubicBezTo>
                    <a:pt x="2357876" y="11206"/>
                    <a:pt x="2360333" y="17138"/>
                    <a:pt x="2360333" y="23325"/>
                  </a:cubicBezTo>
                  <a:lnTo>
                    <a:pt x="2360333" y="364747"/>
                  </a:lnTo>
                  <a:cubicBezTo>
                    <a:pt x="2360333" y="377629"/>
                    <a:pt x="2349890" y="388072"/>
                    <a:pt x="2337009" y="388072"/>
                  </a:cubicBezTo>
                  <a:lnTo>
                    <a:pt x="23325" y="388072"/>
                  </a:lnTo>
                  <a:cubicBezTo>
                    <a:pt x="10443" y="388072"/>
                    <a:pt x="0" y="377629"/>
                    <a:pt x="0" y="364747"/>
                  </a:cubicBezTo>
                  <a:lnTo>
                    <a:pt x="0" y="23325"/>
                  </a:lnTo>
                  <a:cubicBezTo>
                    <a:pt x="0" y="10443"/>
                    <a:pt x="10443" y="0"/>
                    <a:pt x="23325"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txBox="1"/>
            <p:nvPr/>
          </p:nvSpPr>
          <p:spPr>
            <a:xfrm>
              <a:off x="0" y="-190500"/>
              <a:ext cx="2360333"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9" name="Google Shape;999;p18"/>
          <p:cNvGrpSpPr/>
          <p:nvPr/>
        </p:nvGrpSpPr>
        <p:grpSpPr>
          <a:xfrm>
            <a:off x="1028700" y="2524476"/>
            <a:ext cx="5836643" cy="5836643"/>
            <a:chOff x="0" y="0"/>
            <a:chExt cx="7782191" cy="7782191"/>
          </a:xfrm>
        </p:grpSpPr>
        <p:grpSp>
          <p:nvGrpSpPr>
            <p:cNvPr id="1000" name="Google Shape;1000;p18"/>
            <p:cNvGrpSpPr/>
            <p:nvPr/>
          </p:nvGrpSpPr>
          <p:grpSpPr>
            <a:xfrm>
              <a:off x="0" y="0"/>
              <a:ext cx="7782191" cy="7782191"/>
              <a:chOff x="0" y="0"/>
              <a:chExt cx="812800" cy="812800"/>
            </a:xfrm>
          </p:grpSpPr>
          <p:sp>
            <p:nvSpPr>
              <p:cNvPr id="1001" name="Google Shape;100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3" name="Google Shape;1003;p18"/>
            <p:cNvGrpSpPr/>
            <p:nvPr/>
          </p:nvGrpSpPr>
          <p:grpSpPr>
            <a:xfrm>
              <a:off x="891610" y="891610"/>
              <a:ext cx="5998971" cy="5998971"/>
              <a:chOff x="0" y="0"/>
              <a:chExt cx="812800" cy="812800"/>
            </a:xfrm>
          </p:grpSpPr>
          <p:sp>
            <p:nvSpPr>
              <p:cNvPr id="1004" name="Google Shape;100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06" name="Google Shape;1006;p18"/>
          <p:cNvGrpSpPr/>
          <p:nvPr/>
        </p:nvGrpSpPr>
        <p:grpSpPr>
          <a:xfrm>
            <a:off x="7455034" y="2470667"/>
            <a:ext cx="1473460" cy="1473460"/>
            <a:chOff x="0" y="0"/>
            <a:chExt cx="1964614" cy="1964614"/>
          </a:xfrm>
        </p:grpSpPr>
        <p:grpSp>
          <p:nvGrpSpPr>
            <p:cNvPr id="1007" name="Google Shape;1007;p18"/>
            <p:cNvGrpSpPr/>
            <p:nvPr/>
          </p:nvGrpSpPr>
          <p:grpSpPr>
            <a:xfrm>
              <a:off x="0" y="0"/>
              <a:ext cx="1964614" cy="1964614"/>
              <a:chOff x="0" y="0"/>
              <a:chExt cx="812800" cy="812800"/>
            </a:xfrm>
          </p:grpSpPr>
          <p:sp>
            <p:nvSpPr>
              <p:cNvPr id="1008" name="Google Shape;100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0" name="Google Shape;1010;p18"/>
            <p:cNvSpPr/>
            <p:nvPr/>
          </p:nvSpPr>
          <p:spPr>
            <a:xfrm>
              <a:off x="73705" y="73705"/>
              <a:ext cx="1817204" cy="1817204"/>
            </a:xfrm>
            <a:custGeom>
              <a:avLst/>
              <a:gdLst/>
              <a:ahLst/>
              <a:cxnLst/>
              <a:rect l="l" t="t" r="r" b="b"/>
              <a:pathLst>
                <a:path w="1817204" h="1817204" extrusionOk="0">
                  <a:moveTo>
                    <a:pt x="0" y="0"/>
                  </a:moveTo>
                  <a:lnTo>
                    <a:pt x="1817204" y="0"/>
                  </a:lnTo>
                  <a:lnTo>
                    <a:pt x="1817204" y="1817204"/>
                  </a:lnTo>
                  <a:lnTo>
                    <a:pt x="0" y="1817204"/>
                  </a:lnTo>
                  <a:lnTo>
                    <a:pt x="0" y="0"/>
                  </a:lnTo>
                  <a:close/>
                </a:path>
              </a:pathLst>
            </a:custGeom>
            <a:blipFill rotWithShape="1">
              <a:blip r:embed="rId7" cstate="email">
                <a:alphaModFix/>
                <a:extLst>
                  <a:ext uri="{28A0092B-C50C-407E-A947-70E740481C1C}">
                    <a14:useLocalDpi xmlns:a14="http://schemas.microsoft.com/office/drawing/2010/main"/>
                  </a:ext>
                </a:extLst>
              </a:blip>
              <a:stretch>
                <a:fillRect/>
              </a:stretch>
            </a:blipFill>
            <a:ln>
              <a:noFill/>
            </a:ln>
          </p:spPr>
        </p:sp>
        <p:grpSp>
          <p:nvGrpSpPr>
            <p:cNvPr id="1011" name="Google Shape;1011;p18"/>
            <p:cNvGrpSpPr/>
            <p:nvPr/>
          </p:nvGrpSpPr>
          <p:grpSpPr>
            <a:xfrm>
              <a:off x="225087" y="225087"/>
              <a:ext cx="1514440" cy="1514440"/>
              <a:chOff x="0" y="0"/>
              <a:chExt cx="812800" cy="812800"/>
            </a:xfrm>
          </p:grpSpPr>
          <p:sp>
            <p:nvSpPr>
              <p:cNvPr id="1012" name="Google Shape;101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14" name="Google Shape;1014;p18"/>
          <p:cNvGrpSpPr/>
          <p:nvPr/>
        </p:nvGrpSpPr>
        <p:grpSpPr>
          <a:xfrm>
            <a:off x="7455034" y="6887659"/>
            <a:ext cx="1473460" cy="1473460"/>
            <a:chOff x="0" y="0"/>
            <a:chExt cx="812800" cy="812800"/>
          </a:xfrm>
        </p:grpSpPr>
        <p:sp>
          <p:nvSpPr>
            <p:cNvPr id="1015" name="Google Shape;101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7" name="Google Shape;1017;p18"/>
          <p:cNvSpPr/>
          <p:nvPr/>
        </p:nvSpPr>
        <p:spPr>
          <a:xfrm>
            <a:off x="7510313" y="6942937"/>
            <a:ext cx="1362903" cy="1362903"/>
          </a:xfrm>
          <a:custGeom>
            <a:avLst/>
            <a:gdLst/>
            <a:ahLst/>
            <a:cxnLst/>
            <a:rect l="l" t="t" r="r" b="b"/>
            <a:pathLst>
              <a:path w="1362903" h="1362903" extrusionOk="0">
                <a:moveTo>
                  <a:pt x="0" y="0"/>
                </a:moveTo>
                <a:lnTo>
                  <a:pt x="1362903" y="0"/>
                </a:lnTo>
                <a:lnTo>
                  <a:pt x="1362903" y="1362904"/>
                </a:lnTo>
                <a:lnTo>
                  <a:pt x="0" y="1362904"/>
                </a:lnTo>
                <a:lnTo>
                  <a:pt x="0" y="0"/>
                </a:lnTo>
                <a:close/>
              </a:path>
            </a:pathLst>
          </a:custGeom>
          <a:blipFill rotWithShape="1">
            <a:blip r:embed="rId7" cstate="email">
              <a:alphaModFix/>
              <a:extLst>
                <a:ext uri="{28A0092B-C50C-407E-A947-70E740481C1C}">
                  <a14:useLocalDpi xmlns:a14="http://schemas.microsoft.com/office/drawing/2010/main"/>
                </a:ext>
              </a:extLst>
            </a:blip>
            <a:stretch>
              <a:fillRect/>
            </a:stretch>
          </a:blipFill>
          <a:ln>
            <a:noFill/>
          </a:ln>
        </p:spPr>
      </p:sp>
      <p:grpSp>
        <p:nvGrpSpPr>
          <p:cNvPr id="1018" name="Google Shape;1018;p18"/>
          <p:cNvGrpSpPr/>
          <p:nvPr/>
        </p:nvGrpSpPr>
        <p:grpSpPr>
          <a:xfrm>
            <a:off x="7623849" y="7114792"/>
            <a:ext cx="1175396" cy="933731"/>
            <a:chOff x="0" y="0"/>
            <a:chExt cx="812800" cy="812800"/>
          </a:xfrm>
        </p:grpSpPr>
        <p:sp>
          <p:nvSpPr>
            <p:cNvPr id="1019" name="Google Shape;101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1" name="Google Shape;1021;p18"/>
          <p:cNvGrpSpPr/>
          <p:nvPr/>
        </p:nvGrpSpPr>
        <p:grpSpPr>
          <a:xfrm>
            <a:off x="7908100" y="4706067"/>
            <a:ext cx="1473460" cy="1473460"/>
            <a:chOff x="0" y="0"/>
            <a:chExt cx="812800" cy="812800"/>
          </a:xfrm>
        </p:grpSpPr>
        <p:sp>
          <p:nvSpPr>
            <p:cNvPr id="1022" name="Google Shape;102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4" name="Google Shape;1024;p18"/>
          <p:cNvSpPr/>
          <p:nvPr/>
        </p:nvSpPr>
        <p:spPr>
          <a:xfrm>
            <a:off x="7963379" y="4761346"/>
            <a:ext cx="1362903" cy="1362903"/>
          </a:xfrm>
          <a:custGeom>
            <a:avLst/>
            <a:gdLst/>
            <a:ahLst/>
            <a:cxnLst/>
            <a:rect l="l" t="t" r="r" b="b"/>
            <a:pathLst>
              <a:path w="1362903" h="1362903" extrusionOk="0">
                <a:moveTo>
                  <a:pt x="0" y="0"/>
                </a:moveTo>
                <a:lnTo>
                  <a:pt x="1362903" y="0"/>
                </a:lnTo>
                <a:lnTo>
                  <a:pt x="1362903" y="1362903"/>
                </a:lnTo>
                <a:lnTo>
                  <a:pt x="0" y="1362903"/>
                </a:lnTo>
                <a:lnTo>
                  <a:pt x="0" y="0"/>
                </a:lnTo>
                <a:close/>
              </a:path>
            </a:pathLst>
          </a:custGeom>
          <a:blipFill rotWithShape="1">
            <a:blip r:embed="rId7" cstate="email">
              <a:alphaModFix/>
              <a:extLst>
                <a:ext uri="{28A0092B-C50C-407E-A947-70E740481C1C}">
                  <a14:useLocalDpi xmlns:a14="http://schemas.microsoft.com/office/drawing/2010/main"/>
                </a:ext>
              </a:extLst>
            </a:blip>
            <a:stretch>
              <a:fillRect/>
            </a:stretch>
          </a:blipFill>
          <a:ln>
            <a:noFill/>
          </a:ln>
        </p:spPr>
      </p:sp>
      <p:grpSp>
        <p:nvGrpSpPr>
          <p:cNvPr id="1025" name="Google Shape;1025;p18"/>
          <p:cNvGrpSpPr/>
          <p:nvPr/>
        </p:nvGrpSpPr>
        <p:grpSpPr>
          <a:xfrm>
            <a:off x="8076915" y="4874882"/>
            <a:ext cx="1135830" cy="1135830"/>
            <a:chOff x="0" y="0"/>
            <a:chExt cx="812800" cy="812800"/>
          </a:xfrm>
        </p:grpSpPr>
        <p:sp>
          <p:nvSpPr>
            <p:cNvPr id="1026" name="Google Shape;102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8" name="Google Shape;1028;p18"/>
          <p:cNvGrpSpPr/>
          <p:nvPr/>
        </p:nvGrpSpPr>
        <p:grpSpPr>
          <a:xfrm>
            <a:off x="11093553" y="9485322"/>
            <a:ext cx="3114596" cy="80027"/>
            <a:chOff x="0" y="0"/>
            <a:chExt cx="4152794" cy="106703"/>
          </a:xfrm>
        </p:grpSpPr>
        <p:grpSp>
          <p:nvGrpSpPr>
            <p:cNvPr id="1029" name="Google Shape;1029;p18"/>
            <p:cNvGrpSpPr/>
            <p:nvPr/>
          </p:nvGrpSpPr>
          <p:grpSpPr>
            <a:xfrm>
              <a:off x="0" y="0"/>
              <a:ext cx="106703" cy="106703"/>
              <a:chOff x="0" y="0"/>
              <a:chExt cx="812800" cy="812800"/>
            </a:xfrm>
          </p:grpSpPr>
          <p:sp>
            <p:nvSpPr>
              <p:cNvPr id="1030" name="Google Shape;103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2" name="Google Shape;1032;p18"/>
            <p:cNvGrpSpPr/>
            <p:nvPr/>
          </p:nvGrpSpPr>
          <p:grpSpPr>
            <a:xfrm>
              <a:off x="1348697" y="0"/>
              <a:ext cx="106703" cy="106703"/>
              <a:chOff x="0" y="0"/>
              <a:chExt cx="812800" cy="812800"/>
            </a:xfrm>
          </p:grpSpPr>
          <p:sp>
            <p:nvSpPr>
              <p:cNvPr id="1033" name="Google Shape;103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5" name="Google Shape;1035;p18"/>
            <p:cNvGrpSpPr/>
            <p:nvPr/>
          </p:nvGrpSpPr>
          <p:grpSpPr>
            <a:xfrm>
              <a:off x="1798263" y="0"/>
              <a:ext cx="106703" cy="106703"/>
              <a:chOff x="0" y="0"/>
              <a:chExt cx="812800" cy="812800"/>
            </a:xfrm>
          </p:grpSpPr>
          <p:sp>
            <p:nvSpPr>
              <p:cNvPr id="1036" name="Google Shape;103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8" name="Google Shape;1038;p18"/>
            <p:cNvGrpSpPr/>
            <p:nvPr/>
          </p:nvGrpSpPr>
          <p:grpSpPr>
            <a:xfrm>
              <a:off x="2247828" y="0"/>
              <a:ext cx="106703" cy="106703"/>
              <a:chOff x="0" y="0"/>
              <a:chExt cx="812800" cy="812800"/>
            </a:xfrm>
          </p:grpSpPr>
          <p:sp>
            <p:nvSpPr>
              <p:cNvPr id="1039" name="Google Shape;103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1" name="Google Shape;1041;p18"/>
            <p:cNvGrpSpPr/>
            <p:nvPr/>
          </p:nvGrpSpPr>
          <p:grpSpPr>
            <a:xfrm>
              <a:off x="2697394" y="0"/>
              <a:ext cx="106703" cy="106703"/>
              <a:chOff x="0" y="0"/>
              <a:chExt cx="812800" cy="812800"/>
            </a:xfrm>
          </p:grpSpPr>
          <p:sp>
            <p:nvSpPr>
              <p:cNvPr id="1042" name="Google Shape;104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4" name="Google Shape;1044;p18"/>
            <p:cNvGrpSpPr/>
            <p:nvPr/>
          </p:nvGrpSpPr>
          <p:grpSpPr>
            <a:xfrm>
              <a:off x="3146959" y="0"/>
              <a:ext cx="106703" cy="106703"/>
              <a:chOff x="0" y="0"/>
              <a:chExt cx="812800" cy="812800"/>
            </a:xfrm>
          </p:grpSpPr>
          <p:sp>
            <p:nvSpPr>
              <p:cNvPr id="1045" name="Google Shape;104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7" name="Google Shape;1047;p18"/>
            <p:cNvGrpSpPr/>
            <p:nvPr/>
          </p:nvGrpSpPr>
          <p:grpSpPr>
            <a:xfrm>
              <a:off x="449566" y="0"/>
              <a:ext cx="106703" cy="106703"/>
              <a:chOff x="0" y="0"/>
              <a:chExt cx="812800" cy="812800"/>
            </a:xfrm>
          </p:grpSpPr>
          <p:sp>
            <p:nvSpPr>
              <p:cNvPr id="1048" name="Google Shape;104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18"/>
            <p:cNvGrpSpPr/>
            <p:nvPr/>
          </p:nvGrpSpPr>
          <p:grpSpPr>
            <a:xfrm>
              <a:off x="899131" y="0"/>
              <a:ext cx="106703" cy="106703"/>
              <a:chOff x="0" y="0"/>
              <a:chExt cx="812800" cy="812800"/>
            </a:xfrm>
          </p:grpSpPr>
          <p:sp>
            <p:nvSpPr>
              <p:cNvPr id="1051" name="Google Shape;105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18"/>
            <p:cNvGrpSpPr/>
            <p:nvPr/>
          </p:nvGrpSpPr>
          <p:grpSpPr>
            <a:xfrm>
              <a:off x="3596525" y="0"/>
              <a:ext cx="106703" cy="106703"/>
              <a:chOff x="0" y="0"/>
              <a:chExt cx="812800" cy="812800"/>
            </a:xfrm>
          </p:grpSpPr>
          <p:sp>
            <p:nvSpPr>
              <p:cNvPr id="1054" name="Google Shape;105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18"/>
            <p:cNvGrpSpPr/>
            <p:nvPr/>
          </p:nvGrpSpPr>
          <p:grpSpPr>
            <a:xfrm>
              <a:off x="4046091" y="0"/>
              <a:ext cx="106703" cy="106703"/>
              <a:chOff x="0" y="0"/>
              <a:chExt cx="812800" cy="812800"/>
            </a:xfrm>
          </p:grpSpPr>
          <p:sp>
            <p:nvSpPr>
              <p:cNvPr id="1057" name="Google Shape;105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059" name="Google Shape;1059;p18"/>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060" name="Google Shape;1060;p18"/>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061" name="Google Shape;1061;p18"/>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062" name="Google Shape;1062;p18"/>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1064" name="Google Shape;1064;p18"/>
          <p:cNvSpPr txBox="1"/>
          <p:nvPr/>
        </p:nvSpPr>
        <p:spPr>
          <a:xfrm>
            <a:off x="9174324" y="2541834"/>
            <a:ext cx="4388769"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FFFFFF"/>
                </a:solidFill>
                <a:latin typeface="Oswald"/>
                <a:ea typeface="Oswald"/>
                <a:cs typeface="Oswald"/>
                <a:sym typeface="Oswald"/>
              </a:rPr>
              <a:t>DISPLAY SETUP</a:t>
            </a:r>
            <a:endParaRPr dirty="0"/>
          </a:p>
        </p:txBody>
      </p:sp>
      <p:sp>
        <p:nvSpPr>
          <p:cNvPr id="1065" name="Google Shape;1065;p18"/>
          <p:cNvSpPr txBox="1"/>
          <p:nvPr/>
        </p:nvSpPr>
        <p:spPr>
          <a:xfrm>
            <a:off x="1767389" y="4897814"/>
            <a:ext cx="4388769"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dirty="0">
                <a:solidFill>
                  <a:srgbClr val="FFFFFF"/>
                </a:solidFill>
                <a:latin typeface="Oswald"/>
                <a:ea typeface="Oswald"/>
                <a:cs typeface="Oswald"/>
                <a:sym typeface="Oswald"/>
              </a:rPr>
              <a:t>CODE HIGHLIGHTS</a:t>
            </a:r>
            <a:endParaRPr dirty="0"/>
          </a:p>
        </p:txBody>
      </p:sp>
      <p:sp>
        <p:nvSpPr>
          <p:cNvPr id="1066" name="Google Shape;1066;p18"/>
          <p:cNvSpPr txBox="1"/>
          <p:nvPr/>
        </p:nvSpPr>
        <p:spPr>
          <a:xfrm>
            <a:off x="9581283" y="4802564"/>
            <a:ext cx="4388769"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FFFFFF"/>
                </a:solidFill>
                <a:latin typeface="Oswald"/>
                <a:ea typeface="Oswald"/>
                <a:cs typeface="Oswald"/>
                <a:sym typeface="Oswald"/>
              </a:rPr>
              <a:t>EVALUATION</a:t>
            </a:r>
            <a:endParaRPr dirty="0"/>
          </a:p>
        </p:txBody>
      </p:sp>
      <p:sp>
        <p:nvSpPr>
          <p:cNvPr id="1067" name="Google Shape;1067;p18"/>
          <p:cNvSpPr txBox="1"/>
          <p:nvPr/>
        </p:nvSpPr>
        <p:spPr>
          <a:xfrm>
            <a:off x="9174324" y="7009450"/>
            <a:ext cx="4388769"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FFFFFF"/>
                </a:solidFill>
                <a:latin typeface="Oswald"/>
                <a:ea typeface="Oswald"/>
                <a:cs typeface="Oswald"/>
                <a:sym typeface="Oswald"/>
              </a:rPr>
              <a:t>BUTTON CREATION</a:t>
            </a:r>
            <a:endParaRPr dirty="0"/>
          </a:p>
        </p:txBody>
      </p:sp>
      <p:sp>
        <p:nvSpPr>
          <p:cNvPr id="1068" name="Google Shape;1068;p18"/>
          <p:cNvSpPr txBox="1"/>
          <p:nvPr/>
        </p:nvSpPr>
        <p:spPr>
          <a:xfrm>
            <a:off x="9174324" y="3132384"/>
            <a:ext cx="7120800" cy="615553"/>
          </a:xfrm>
          <a:prstGeom prst="rect">
            <a:avLst/>
          </a:prstGeom>
          <a:noFill/>
          <a:ln>
            <a:noFill/>
          </a:ln>
        </p:spPr>
        <p:txBody>
          <a:bodyPr spcFirstLastPara="1" wrap="square" lIns="0" tIns="0" rIns="0" bIns="0" anchor="t" anchorCtr="0">
            <a:spAutoFit/>
          </a:bodyPr>
          <a:lstStyle/>
          <a:p>
            <a:r>
              <a:rPr lang="en-IN" sz="2000" dirty="0" err="1">
                <a:solidFill>
                  <a:schemeClr val="bg1"/>
                </a:solidFill>
                <a:latin typeface="Montserrat" panose="00000500000000000000" pitchFamily="2" charset="0"/>
              </a:rPr>
              <a:t>self.calc_display</a:t>
            </a:r>
            <a:r>
              <a:rPr lang="en-IN" sz="2000" dirty="0">
                <a:solidFill>
                  <a:schemeClr val="bg1"/>
                </a:solidFill>
                <a:latin typeface="Montserrat" panose="00000500000000000000" pitchFamily="2" charset="0"/>
              </a:rPr>
              <a:t> = </a:t>
            </a:r>
            <a:r>
              <a:rPr lang="en-IN" sz="2000" dirty="0" err="1">
                <a:solidFill>
                  <a:schemeClr val="bg1"/>
                </a:solidFill>
                <a:latin typeface="Montserrat" panose="00000500000000000000" pitchFamily="2" charset="0"/>
              </a:rPr>
              <a:t>tk.Entry</a:t>
            </a:r>
            <a:r>
              <a:rPr lang="en-IN" sz="2000" dirty="0">
                <a:solidFill>
                  <a:schemeClr val="bg1"/>
                </a:solidFill>
                <a:latin typeface="Montserrat" panose="00000500000000000000" pitchFamily="2" charset="0"/>
              </a:rPr>
              <a:t>(tab, font=("Consolas", 18), justify='right')</a:t>
            </a:r>
          </a:p>
        </p:txBody>
      </p:sp>
      <p:sp>
        <p:nvSpPr>
          <p:cNvPr id="1069" name="Google Shape;1069;p18"/>
          <p:cNvSpPr txBox="1"/>
          <p:nvPr/>
        </p:nvSpPr>
        <p:spPr>
          <a:xfrm>
            <a:off x="9581283" y="5393114"/>
            <a:ext cx="7120800" cy="615553"/>
          </a:xfrm>
          <a:prstGeom prst="rect">
            <a:avLst/>
          </a:prstGeom>
          <a:noFill/>
          <a:ln>
            <a:noFill/>
          </a:ln>
        </p:spPr>
        <p:txBody>
          <a:bodyPr spcFirstLastPara="1" wrap="square" lIns="0" tIns="0" rIns="0" bIns="0" anchor="t" anchorCtr="0">
            <a:spAutoFit/>
          </a:bodyPr>
          <a:lstStyle/>
          <a:p>
            <a:r>
              <a:rPr lang="en-IN" sz="2000" dirty="0">
                <a:solidFill>
                  <a:schemeClr val="bg1"/>
                </a:solidFill>
                <a:latin typeface="Montserrat" panose="00000500000000000000" pitchFamily="2" charset="0"/>
              </a:rPr>
              <a:t>result = eval(</a:t>
            </a:r>
            <a:r>
              <a:rPr lang="en-IN" sz="2000" dirty="0" err="1">
                <a:solidFill>
                  <a:schemeClr val="bg1"/>
                </a:solidFill>
                <a:latin typeface="Montserrat" panose="00000500000000000000" pitchFamily="2" charset="0"/>
              </a:rPr>
              <a:t>expr.replace</a:t>
            </a:r>
            <a:r>
              <a:rPr lang="en-IN" sz="2000" dirty="0">
                <a:solidFill>
                  <a:schemeClr val="bg1"/>
                </a:solidFill>
                <a:latin typeface="Montserrat" panose="00000500000000000000" pitchFamily="2" charset="0"/>
              </a:rPr>
              <a:t>("</a:t>
            </a:r>
            <a:r>
              <a:rPr lang="el-GR" sz="2000" dirty="0">
                <a:solidFill>
                  <a:schemeClr val="bg1"/>
                </a:solidFill>
              </a:rPr>
              <a:t>π", </a:t>
            </a:r>
            <a:r>
              <a:rPr lang="en-IN" sz="2000" dirty="0">
                <a:solidFill>
                  <a:schemeClr val="bg1"/>
                </a:solidFill>
                <a:latin typeface="Montserrat" panose="00000500000000000000" pitchFamily="2" charset="0"/>
              </a:rPr>
              <a:t>str(</a:t>
            </a:r>
            <a:r>
              <a:rPr lang="en-IN" sz="2000" dirty="0" err="1">
                <a:solidFill>
                  <a:schemeClr val="bg1"/>
                </a:solidFill>
                <a:latin typeface="Montserrat" panose="00000500000000000000" pitchFamily="2" charset="0"/>
              </a:rPr>
              <a:t>math.pi</a:t>
            </a:r>
            <a:r>
              <a:rPr lang="en-IN" sz="2000" dirty="0">
                <a:solidFill>
                  <a:schemeClr val="bg1"/>
                </a:solidFill>
                <a:latin typeface="Montserrat" panose="00000500000000000000" pitchFamily="2" charset="0"/>
              </a:rPr>
              <a:t>)).replace("e", str(</a:t>
            </a:r>
            <a:r>
              <a:rPr lang="en-IN" sz="2000" dirty="0" err="1">
                <a:solidFill>
                  <a:schemeClr val="bg1"/>
                </a:solidFill>
                <a:latin typeface="Montserrat" panose="00000500000000000000" pitchFamily="2" charset="0"/>
              </a:rPr>
              <a:t>math.e</a:t>
            </a:r>
            <a:r>
              <a:rPr lang="en-IN" sz="2000" dirty="0">
                <a:solidFill>
                  <a:schemeClr val="bg1"/>
                </a:solidFill>
                <a:latin typeface="Montserrat" panose="00000500000000000000" pitchFamily="2" charset="0"/>
              </a:rPr>
              <a:t>)))</a:t>
            </a:r>
          </a:p>
        </p:txBody>
      </p:sp>
      <p:sp>
        <p:nvSpPr>
          <p:cNvPr id="1070" name="Google Shape;1070;p18"/>
          <p:cNvSpPr txBox="1"/>
          <p:nvPr/>
        </p:nvSpPr>
        <p:spPr>
          <a:xfrm>
            <a:off x="9174324" y="7600000"/>
            <a:ext cx="7120800" cy="646500"/>
          </a:xfrm>
          <a:prstGeom prst="rect">
            <a:avLst/>
          </a:prstGeom>
          <a:noFill/>
          <a:ln>
            <a:noFill/>
          </a:ln>
        </p:spPr>
        <p:txBody>
          <a:bodyPr spcFirstLastPara="1" wrap="square" lIns="0" tIns="0" rIns="0" bIns="0" anchor="t" anchorCtr="0">
            <a:spAutoFit/>
          </a:bodyPr>
          <a:lstStyle/>
          <a:p>
            <a:pPr lvl="0"/>
            <a:r>
              <a:rPr lang="en-US" sz="2100" dirty="0" err="1">
                <a:solidFill>
                  <a:srgbClr val="FFFFFF"/>
                </a:solidFill>
                <a:latin typeface="Montserrat"/>
                <a:ea typeface="Montserrat"/>
                <a:cs typeface="Montserrat"/>
                <a:sym typeface="Montserrat"/>
              </a:rPr>
              <a:t>tk.Button</a:t>
            </a:r>
            <a:r>
              <a:rPr lang="en-US" sz="2100" dirty="0">
                <a:solidFill>
                  <a:srgbClr val="FFFFFF"/>
                </a:solidFill>
                <a:latin typeface="Montserrat"/>
                <a:ea typeface="Montserrat"/>
                <a:cs typeface="Montserrat"/>
                <a:sym typeface="Montserrat"/>
              </a:rPr>
              <a:t>(grid, text="7", command=lambda: </a:t>
            </a:r>
            <a:r>
              <a:rPr lang="en-US" sz="2100" dirty="0" err="1">
                <a:solidFill>
                  <a:srgbClr val="FFFFFF"/>
                </a:solidFill>
                <a:latin typeface="Montserrat"/>
                <a:ea typeface="Montserrat"/>
                <a:cs typeface="Montserrat"/>
                <a:sym typeface="Montserrat"/>
              </a:rPr>
              <a:t>self.on_calc_click</a:t>
            </a:r>
            <a:r>
              <a:rPr lang="en-US" sz="2100" dirty="0">
                <a:solidFill>
                  <a:srgbClr val="FFFFFF"/>
                </a:solidFill>
                <a:latin typeface="Montserrat"/>
                <a:ea typeface="Montserrat"/>
                <a:cs typeface="Montserrat"/>
                <a:sym typeface="Montserrat"/>
              </a:rPr>
              <a:t>("7"))</a:t>
            </a:r>
            <a:endParaRPr dirty="0"/>
          </a:p>
        </p:txBody>
      </p:sp>
      <p:pic>
        <p:nvPicPr>
          <p:cNvPr id="1071" name="Google Shape;1071;p18"/>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3688150" y="1326175"/>
            <a:ext cx="3812573" cy="332325"/>
          </a:xfrm>
          <a:prstGeom prst="rect">
            <a:avLst/>
          </a:prstGeom>
          <a:noFill/>
          <a:ln>
            <a:noFill/>
          </a:ln>
        </p:spPr>
      </p:pic>
      <p:pic>
        <p:nvPicPr>
          <p:cNvPr id="1075" name="Google Shape;1075;p18"/>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276999" y="2732129"/>
            <a:ext cx="5346225" cy="5352266"/>
          </a:xfrm>
          <a:prstGeom prst="rect">
            <a:avLst/>
          </a:prstGeom>
          <a:noFill/>
          <a:ln>
            <a:noFill/>
          </a:ln>
        </p:spPr>
      </p:pic>
      <p:sp>
        <p:nvSpPr>
          <p:cNvPr id="7" name="TextBox 6">
            <a:extLst>
              <a:ext uri="{FF2B5EF4-FFF2-40B4-BE49-F238E27FC236}">
                <a16:creationId xmlns:a16="http://schemas.microsoft.com/office/drawing/2014/main" id="{CB8A1616-D5BB-AFFA-BE1B-DE235E373068}"/>
              </a:ext>
            </a:extLst>
          </p:cNvPr>
          <p:cNvSpPr txBox="1"/>
          <p:nvPr/>
        </p:nvSpPr>
        <p:spPr>
          <a:xfrm>
            <a:off x="7632736" y="7184501"/>
            <a:ext cx="955009" cy="830997"/>
          </a:xfrm>
          <a:prstGeom prst="rect">
            <a:avLst/>
          </a:prstGeom>
          <a:noFill/>
        </p:spPr>
        <p:txBody>
          <a:bodyPr wrap="square">
            <a:spAutoFit/>
          </a:bodyPr>
          <a:lstStyle/>
          <a:p>
            <a:r>
              <a:rPr lang="en-IN" sz="4800" dirty="0"/>
              <a:t>🔘</a:t>
            </a:r>
          </a:p>
        </p:txBody>
      </p:sp>
      <p:sp>
        <p:nvSpPr>
          <p:cNvPr id="9" name="TextBox 8">
            <a:extLst>
              <a:ext uri="{FF2B5EF4-FFF2-40B4-BE49-F238E27FC236}">
                <a16:creationId xmlns:a16="http://schemas.microsoft.com/office/drawing/2014/main" id="{9E494EEB-3354-0D5A-C2D8-3DCE570712CC}"/>
              </a:ext>
            </a:extLst>
          </p:cNvPr>
          <p:cNvSpPr txBox="1"/>
          <p:nvPr/>
        </p:nvSpPr>
        <p:spPr>
          <a:xfrm>
            <a:off x="8205775" y="5091947"/>
            <a:ext cx="922862" cy="646331"/>
          </a:xfrm>
          <a:prstGeom prst="rect">
            <a:avLst/>
          </a:prstGeom>
          <a:noFill/>
        </p:spPr>
        <p:txBody>
          <a:bodyPr wrap="square">
            <a:spAutoFit/>
          </a:bodyPr>
          <a:lstStyle/>
          <a:p>
            <a:r>
              <a:rPr lang="en-IN" sz="3600" dirty="0"/>
              <a:t>🟰</a:t>
            </a:r>
          </a:p>
        </p:txBody>
      </p:sp>
      <p:sp>
        <p:nvSpPr>
          <p:cNvPr id="11" name="TextBox 10">
            <a:extLst>
              <a:ext uri="{FF2B5EF4-FFF2-40B4-BE49-F238E27FC236}">
                <a16:creationId xmlns:a16="http://schemas.microsoft.com/office/drawing/2014/main" id="{49D443AB-4E00-A5FA-37B5-DC4D6EE81325}"/>
              </a:ext>
            </a:extLst>
          </p:cNvPr>
          <p:cNvSpPr txBox="1"/>
          <p:nvPr/>
        </p:nvSpPr>
        <p:spPr>
          <a:xfrm>
            <a:off x="7763474" y="2864935"/>
            <a:ext cx="853480" cy="646331"/>
          </a:xfrm>
          <a:prstGeom prst="rect">
            <a:avLst/>
          </a:prstGeom>
          <a:noFill/>
        </p:spPr>
        <p:txBody>
          <a:bodyPr wrap="square">
            <a:spAutoFit/>
          </a:bodyPr>
          <a:lstStyle/>
          <a:p>
            <a:r>
              <a:rPr lang="en-IN" sz="3600" dirty="0"/>
              <a:t>🖥️</a:t>
            </a:r>
          </a:p>
        </p:txBody>
      </p:sp>
      <p:pic>
        <p:nvPicPr>
          <p:cNvPr id="12" name="Picture 11">
            <a:extLst>
              <a:ext uri="{FF2B5EF4-FFF2-40B4-BE49-F238E27FC236}">
                <a16:creationId xmlns:a16="http://schemas.microsoft.com/office/drawing/2014/main" id="{58518D7A-CBD1-F37C-B837-FEF68F2B178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grpSp>
        <p:nvGrpSpPr>
          <p:cNvPr id="1435" name="Google Shape;1435;p24"/>
          <p:cNvGrpSpPr/>
          <p:nvPr/>
        </p:nvGrpSpPr>
        <p:grpSpPr>
          <a:xfrm rot="10800000">
            <a:off x="0" y="0"/>
            <a:ext cx="18288000" cy="10431661"/>
            <a:chOff x="0" y="-38100"/>
            <a:chExt cx="4816593" cy="2747433"/>
          </a:xfrm>
        </p:grpSpPr>
        <p:sp>
          <p:nvSpPr>
            <p:cNvPr id="1436" name="Google Shape;1436;p2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437" name="Google Shape;1437;p24"/>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38" name="Google Shape;1438;p24"/>
          <p:cNvPicPr preferRelativeResize="0"/>
          <p:nvPr/>
        </p:nvPicPr>
        <p:blipFill>
          <a:blip r:embed="rId3">
            <a:alphaModFix/>
          </a:blip>
          <a:stretch>
            <a:fillRect/>
          </a:stretch>
        </p:blipFill>
        <p:spPr>
          <a:xfrm>
            <a:off x="-1859300" y="-73"/>
            <a:ext cx="22685911" cy="10268451"/>
          </a:xfrm>
          <a:prstGeom prst="rect">
            <a:avLst/>
          </a:prstGeom>
          <a:noFill/>
          <a:ln>
            <a:noFill/>
          </a:ln>
        </p:spPr>
      </p:pic>
      <p:pic>
        <p:nvPicPr>
          <p:cNvPr id="1439" name="Google Shape;1439;p24"/>
          <p:cNvPicPr preferRelativeResize="0"/>
          <p:nvPr/>
        </p:nvPicPr>
        <p:blipFill>
          <a:blip r:embed="rId4">
            <a:alphaModFix/>
          </a:blip>
          <a:stretch>
            <a:fillRect/>
          </a:stretch>
        </p:blipFill>
        <p:spPr>
          <a:xfrm>
            <a:off x="-1859300" y="-15065"/>
            <a:ext cx="22685901" cy="10224161"/>
          </a:xfrm>
          <a:prstGeom prst="rect">
            <a:avLst/>
          </a:prstGeom>
          <a:noFill/>
          <a:ln>
            <a:noFill/>
          </a:ln>
        </p:spPr>
      </p:pic>
      <p:pic>
        <p:nvPicPr>
          <p:cNvPr id="1440" name="Google Shape;1440;p2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606225" y="3627925"/>
            <a:ext cx="1371950" cy="7158310"/>
          </a:xfrm>
          <a:prstGeom prst="rect">
            <a:avLst/>
          </a:prstGeom>
          <a:noFill/>
          <a:ln>
            <a:noFill/>
          </a:ln>
        </p:spPr>
      </p:pic>
      <p:grpSp>
        <p:nvGrpSpPr>
          <p:cNvPr id="1442" name="Google Shape;1442;p24"/>
          <p:cNvGrpSpPr/>
          <p:nvPr/>
        </p:nvGrpSpPr>
        <p:grpSpPr>
          <a:xfrm>
            <a:off x="7701546" y="2598090"/>
            <a:ext cx="1629907" cy="1629907"/>
            <a:chOff x="0" y="0"/>
            <a:chExt cx="2173210" cy="2173210"/>
          </a:xfrm>
        </p:grpSpPr>
        <p:grpSp>
          <p:nvGrpSpPr>
            <p:cNvPr id="1443" name="Google Shape;1443;p24"/>
            <p:cNvGrpSpPr/>
            <p:nvPr/>
          </p:nvGrpSpPr>
          <p:grpSpPr>
            <a:xfrm>
              <a:off x="0" y="0"/>
              <a:ext cx="2173210" cy="2173210"/>
              <a:chOff x="0" y="0"/>
              <a:chExt cx="812800" cy="812800"/>
            </a:xfrm>
          </p:grpSpPr>
          <p:sp>
            <p:nvSpPr>
              <p:cNvPr id="1444" name="Google Shape;144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46" name="Google Shape;144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47" name="Google Shape;1447;p24"/>
            <p:cNvGrpSpPr/>
            <p:nvPr/>
          </p:nvGrpSpPr>
          <p:grpSpPr>
            <a:xfrm>
              <a:off x="248986" y="248986"/>
              <a:ext cx="1675238" cy="1675238"/>
              <a:chOff x="0" y="0"/>
              <a:chExt cx="812800" cy="812800"/>
            </a:xfrm>
          </p:grpSpPr>
          <p:sp>
            <p:nvSpPr>
              <p:cNvPr id="1448" name="Google Shape;144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50" name="Google Shape;1450;p24"/>
          <p:cNvGrpSpPr/>
          <p:nvPr/>
        </p:nvGrpSpPr>
        <p:grpSpPr>
          <a:xfrm>
            <a:off x="7752321" y="6551521"/>
            <a:ext cx="1629907" cy="1629907"/>
            <a:chOff x="0" y="0"/>
            <a:chExt cx="2173210" cy="2173210"/>
          </a:xfrm>
        </p:grpSpPr>
        <p:grpSp>
          <p:nvGrpSpPr>
            <p:cNvPr id="1451" name="Google Shape;1451;p24"/>
            <p:cNvGrpSpPr/>
            <p:nvPr/>
          </p:nvGrpSpPr>
          <p:grpSpPr>
            <a:xfrm>
              <a:off x="0" y="0"/>
              <a:ext cx="2173210" cy="2173210"/>
              <a:chOff x="0" y="0"/>
              <a:chExt cx="812800" cy="812800"/>
            </a:xfrm>
          </p:grpSpPr>
          <p:sp>
            <p:nvSpPr>
              <p:cNvPr id="1452" name="Google Shape;145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54" name="Google Shape;1454;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55" name="Google Shape;1455;p24"/>
            <p:cNvGrpSpPr/>
            <p:nvPr/>
          </p:nvGrpSpPr>
          <p:grpSpPr>
            <a:xfrm>
              <a:off x="248986" y="248986"/>
              <a:ext cx="1675238" cy="1675238"/>
              <a:chOff x="0" y="0"/>
              <a:chExt cx="812800" cy="812800"/>
            </a:xfrm>
          </p:grpSpPr>
          <p:sp>
            <p:nvSpPr>
              <p:cNvPr id="1456" name="Google Shape;14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58" name="Google Shape;1458;p24"/>
          <p:cNvGrpSpPr/>
          <p:nvPr/>
        </p:nvGrpSpPr>
        <p:grpSpPr>
          <a:xfrm>
            <a:off x="5666942" y="5628910"/>
            <a:ext cx="1629907" cy="1629907"/>
            <a:chOff x="0" y="0"/>
            <a:chExt cx="2173210" cy="2173210"/>
          </a:xfrm>
        </p:grpSpPr>
        <p:grpSp>
          <p:nvGrpSpPr>
            <p:cNvPr id="1459" name="Google Shape;1459;p24"/>
            <p:cNvGrpSpPr/>
            <p:nvPr/>
          </p:nvGrpSpPr>
          <p:grpSpPr>
            <a:xfrm>
              <a:off x="0" y="0"/>
              <a:ext cx="2173210" cy="2173210"/>
              <a:chOff x="0" y="0"/>
              <a:chExt cx="812800" cy="812800"/>
            </a:xfrm>
          </p:grpSpPr>
          <p:sp>
            <p:nvSpPr>
              <p:cNvPr id="1460" name="Google Shape;146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2" name="Google Shape;1462;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63" name="Google Shape;1463;p24"/>
            <p:cNvGrpSpPr/>
            <p:nvPr/>
          </p:nvGrpSpPr>
          <p:grpSpPr>
            <a:xfrm>
              <a:off x="248986" y="248986"/>
              <a:ext cx="1675238" cy="1675238"/>
              <a:chOff x="0" y="0"/>
              <a:chExt cx="812800" cy="812800"/>
            </a:xfrm>
          </p:grpSpPr>
          <p:sp>
            <p:nvSpPr>
              <p:cNvPr id="1464" name="Google Shape;14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66" name="Google Shape;1466;p24"/>
          <p:cNvGrpSpPr/>
          <p:nvPr/>
        </p:nvGrpSpPr>
        <p:grpSpPr>
          <a:xfrm>
            <a:off x="9805600" y="5628910"/>
            <a:ext cx="1629907" cy="1629907"/>
            <a:chOff x="0" y="0"/>
            <a:chExt cx="2173210" cy="2173210"/>
          </a:xfrm>
        </p:grpSpPr>
        <p:grpSp>
          <p:nvGrpSpPr>
            <p:cNvPr id="1467" name="Google Shape;1467;p24"/>
            <p:cNvGrpSpPr/>
            <p:nvPr/>
          </p:nvGrpSpPr>
          <p:grpSpPr>
            <a:xfrm>
              <a:off x="0" y="0"/>
              <a:ext cx="2173210" cy="2173210"/>
              <a:chOff x="0" y="0"/>
              <a:chExt cx="812800" cy="812800"/>
            </a:xfrm>
          </p:grpSpPr>
          <p:sp>
            <p:nvSpPr>
              <p:cNvPr id="1468" name="Google Shape;146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70" name="Google Shape;1470;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71" name="Google Shape;1471;p24"/>
            <p:cNvGrpSpPr/>
            <p:nvPr/>
          </p:nvGrpSpPr>
          <p:grpSpPr>
            <a:xfrm>
              <a:off x="248986" y="248986"/>
              <a:ext cx="1675238" cy="1675238"/>
              <a:chOff x="0" y="0"/>
              <a:chExt cx="812800" cy="812800"/>
            </a:xfrm>
          </p:grpSpPr>
          <p:sp>
            <p:nvSpPr>
              <p:cNvPr id="1472" name="Google Shape;147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74" name="Google Shape;1474;p24"/>
          <p:cNvGrpSpPr/>
          <p:nvPr/>
        </p:nvGrpSpPr>
        <p:grpSpPr>
          <a:xfrm>
            <a:off x="5490613" y="3413043"/>
            <a:ext cx="1629907" cy="1629907"/>
            <a:chOff x="0" y="0"/>
            <a:chExt cx="2173210" cy="2173210"/>
          </a:xfrm>
        </p:grpSpPr>
        <p:grpSp>
          <p:nvGrpSpPr>
            <p:cNvPr id="1475" name="Google Shape;1475;p24"/>
            <p:cNvGrpSpPr/>
            <p:nvPr/>
          </p:nvGrpSpPr>
          <p:grpSpPr>
            <a:xfrm>
              <a:off x="0" y="0"/>
              <a:ext cx="2173210" cy="2173210"/>
              <a:chOff x="0" y="0"/>
              <a:chExt cx="812800" cy="812800"/>
            </a:xfrm>
          </p:grpSpPr>
          <p:sp>
            <p:nvSpPr>
              <p:cNvPr id="1476" name="Google Shape;147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78" name="Google Shape;1478;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79" name="Google Shape;1479;p24"/>
            <p:cNvGrpSpPr/>
            <p:nvPr/>
          </p:nvGrpSpPr>
          <p:grpSpPr>
            <a:xfrm>
              <a:off x="248986" y="248986"/>
              <a:ext cx="1675238" cy="1675238"/>
              <a:chOff x="0" y="0"/>
              <a:chExt cx="812800" cy="812800"/>
            </a:xfrm>
          </p:grpSpPr>
          <p:sp>
            <p:nvSpPr>
              <p:cNvPr id="1480" name="Google Shape;148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82" name="Google Shape;1482;p24"/>
          <p:cNvGrpSpPr/>
          <p:nvPr/>
        </p:nvGrpSpPr>
        <p:grpSpPr>
          <a:xfrm>
            <a:off x="9805600" y="3413043"/>
            <a:ext cx="1629907" cy="1629907"/>
            <a:chOff x="0" y="0"/>
            <a:chExt cx="2173210" cy="2173210"/>
          </a:xfrm>
        </p:grpSpPr>
        <p:grpSp>
          <p:nvGrpSpPr>
            <p:cNvPr id="1483" name="Google Shape;1483;p24"/>
            <p:cNvGrpSpPr/>
            <p:nvPr/>
          </p:nvGrpSpPr>
          <p:grpSpPr>
            <a:xfrm>
              <a:off x="0" y="0"/>
              <a:ext cx="2173210" cy="2173210"/>
              <a:chOff x="0" y="0"/>
              <a:chExt cx="812800" cy="812800"/>
            </a:xfrm>
          </p:grpSpPr>
          <p:sp>
            <p:nvSpPr>
              <p:cNvPr id="1484" name="Google Shape;148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6" name="Google Shape;148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87" name="Google Shape;1487;p24"/>
            <p:cNvGrpSpPr/>
            <p:nvPr/>
          </p:nvGrpSpPr>
          <p:grpSpPr>
            <a:xfrm>
              <a:off x="248986" y="248986"/>
              <a:ext cx="1675238" cy="1675238"/>
              <a:chOff x="0" y="0"/>
              <a:chExt cx="812800" cy="812800"/>
            </a:xfrm>
          </p:grpSpPr>
          <p:sp>
            <p:nvSpPr>
              <p:cNvPr id="1488" name="Google Shape;148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90" name="Google Shape;1490;p24"/>
          <p:cNvGrpSpPr/>
          <p:nvPr/>
        </p:nvGrpSpPr>
        <p:grpSpPr>
          <a:xfrm>
            <a:off x="2832735" y="1982758"/>
            <a:ext cx="3114596" cy="80027"/>
            <a:chOff x="0" y="0"/>
            <a:chExt cx="4152794" cy="106703"/>
          </a:xfrm>
        </p:grpSpPr>
        <p:grpSp>
          <p:nvGrpSpPr>
            <p:cNvPr id="1491" name="Google Shape;1491;p24"/>
            <p:cNvGrpSpPr/>
            <p:nvPr/>
          </p:nvGrpSpPr>
          <p:grpSpPr>
            <a:xfrm>
              <a:off x="0" y="0"/>
              <a:ext cx="106703" cy="106703"/>
              <a:chOff x="0" y="0"/>
              <a:chExt cx="812800" cy="812800"/>
            </a:xfrm>
          </p:grpSpPr>
          <p:sp>
            <p:nvSpPr>
              <p:cNvPr id="1492" name="Google Shape;14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4" name="Google Shape;1494;p24"/>
            <p:cNvGrpSpPr/>
            <p:nvPr/>
          </p:nvGrpSpPr>
          <p:grpSpPr>
            <a:xfrm>
              <a:off x="1348697" y="0"/>
              <a:ext cx="106703" cy="106703"/>
              <a:chOff x="0" y="0"/>
              <a:chExt cx="812800" cy="812800"/>
            </a:xfrm>
          </p:grpSpPr>
          <p:sp>
            <p:nvSpPr>
              <p:cNvPr id="1495" name="Google Shape;1495;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7" name="Google Shape;1497;p24"/>
            <p:cNvGrpSpPr/>
            <p:nvPr/>
          </p:nvGrpSpPr>
          <p:grpSpPr>
            <a:xfrm>
              <a:off x="1798263" y="0"/>
              <a:ext cx="106703" cy="106703"/>
              <a:chOff x="0" y="0"/>
              <a:chExt cx="812800" cy="812800"/>
            </a:xfrm>
          </p:grpSpPr>
          <p:sp>
            <p:nvSpPr>
              <p:cNvPr id="1498" name="Google Shape;149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0" name="Google Shape;1500;p24"/>
            <p:cNvGrpSpPr/>
            <p:nvPr/>
          </p:nvGrpSpPr>
          <p:grpSpPr>
            <a:xfrm>
              <a:off x="2247828" y="0"/>
              <a:ext cx="106703" cy="106703"/>
              <a:chOff x="0" y="0"/>
              <a:chExt cx="812800" cy="812800"/>
            </a:xfrm>
          </p:grpSpPr>
          <p:sp>
            <p:nvSpPr>
              <p:cNvPr id="1501" name="Google Shape;1501;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3" name="Google Shape;1503;p24"/>
            <p:cNvGrpSpPr/>
            <p:nvPr/>
          </p:nvGrpSpPr>
          <p:grpSpPr>
            <a:xfrm>
              <a:off x="2697394" y="0"/>
              <a:ext cx="106703" cy="106703"/>
              <a:chOff x="0" y="0"/>
              <a:chExt cx="812800" cy="812800"/>
            </a:xfrm>
          </p:grpSpPr>
          <p:sp>
            <p:nvSpPr>
              <p:cNvPr id="1504" name="Google Shape;150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6" name="Google Shape;1506;p24"/>
            <p:cNvGrpSpPr/>
            <p:nvPr/>
          </p:nvGrpSpPr>
          <p:grpSpPr>
            <a:xfrm>
              <a:off x="3146959" y="0"/>
              <a:ext cx="106703" cy="106703"/>
              <a:chOff x="0" y="0"/>
              <a:chExt cx="812800" cy="812800"/>
            </a:xfrm>
          </p:grpSpPr>
          <p:sp>
            <p:nvSpPr>
              <p:cNvPr id="1507" name="Google Shape;1507;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9" name="Google Shape;1509;p24"/>
            <p:cNvGrpSpPr/>
            <p:nvPr/>
          </p:nvGrpSpPr>
          <p:grpSpPr>
            <a:xfrm>
              <a:off x="449566" y="0"/>
              <a:ext cx="106703" cy="106703"/>
              <a:chOff x="0" y="0"/>
              <a:chExt cx="812800" cy="812800"/>
            </a:xfrm>
          </p:grpSpPr>
          <p:sp>
            <p:nvSpPr>
              <p:cNvPr id="1510" name="Google Shape;151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2" name="Google Shape;1512;p24"/>
            <p:cNvGrpSpPr/>
            <p:nvPr/>
          </p:nvGrpSpPr>
          <p:grpSpPr>
            <a:xfrm>
              <a:off x="899131" y="0"/>
              <a:ext cx="106703" cy="106703"/>
              <a:chOff x="0" y="0"/>
              <a:chExt cx="812800" cy="812800"/>
            </a:xfrm>
          </p:grpSpPr>
          <p:sp>
            <p:nvSpPr>
              <p:cNvPr id="1513" name="Google Shape;151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5" name="Google Shape;1515;p24"/>
            <p:cNvGrpSpPr/>
            <p:nvPr/>
          </p:nvGrpSpPr>
          <p:grpSpPr>
            <a:xfrm>
              <a:off x="3596525" y="0"/>
              <a:ext cx="106703" cy="106703"/>
              <a:chOff x="0" y="0"/>
              <a:chExt cx="812800" cy="812800"/>
            </a:xfrm>
          </p:grpSpPr>
          <p:sp>
            <p:nvSpPr>
              <p:cNvPr id="1516" name="Google Shape;151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8" name="Google Shape;1518;p24"/>
            <p:cNvGrpSpPr/>
            <p:nvPr/>
          </p:nvGrpSpPr>
          <p:grpSpPr>
            <a:xfrm>
              <a:off x="4046091" y="0"/>
              <a:ext cx="106703" cy="106703"/>
              <a:chOff x="0" y="0"/>
              <a:chExt cx="812800" cy="812800"/>
            </a:xfrm>
          </p:grpSpPr>
          <p:sp>
            <p:nvSpPr>
              <p:cNvPr id="1519" name="Google Shape;151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21" name="Google Shape;1521;p24"/>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522" name="Google Shape;1522;p24"/>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523" name="Google Shape;1523;p24"/>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1524" name="Google Shape;1524;p24"/>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1526" name="Google Shape;1526;p24"/>
          <p:cNvSpPr txBox="1"/>
          <p:nvPr/>
        </p:nvSpPr>
        <p:spPr>
          <a:xfrm>
            <a:off x="2030890" y="2883443"/>
            <a:ext cx="3306000" cy="1076961"/>
          </a:xfrm>
          <a:prstGeom prst="rect">
            <a:avLst/>
          </a:prstGeom>
          <a:noFill/>
          <a:ln>
            <a:noFill/>
          </a:ln>
        </p:spPr>
        <p:txBody>
          <a:bodyPr spcFirstLastPara="1" wrap="square" lIns="0" tIns="0" rIns="0" bIns="0" anchor="t" anchorCtr="0">
            <a:spAutoFit/>
          </a:bodyPr>
          <a:lstStyle/>
          <a:p>
            <a:pPr lvl="0"/>
            <a:r>
              <a:rPr lang="en-US" sz="3499" b="1" dirty="0">
                <a:solidFill>
                  <a:srgbClr val="60C7F6"/>
                </a:solidFill>
                <a:latin typeface="Oswald"/>
                <a:ea typeface="Oswald"/>
                <a:cs typeface="Oswald"/>
                <a:sym typeface="Oswald"/>
              </a:rPr>
              <a:t>Core Python Programming</a:t>
            </a:r>
            <a:endParaRPr lang="en-US" sz="3600" dirty="0"/>
          </a:p>
        </p:txBody>
      </p:sp>
      <p:sp>
        <p:nvSpPr>
          <p:cNvPr id="1527" name="Google Shape;1527;p24"/>
          <p:cNvSpPr txBox="1"/>
          <p:nvPr/>
        </p:nvSpPr>
        <p:spPr>
          <a:xfrm>
            <a:off x="12054632" y="2907098"/>
            <a:ext cx="3408000" cy="1077300"/>
          </a:xfrm>
          <a:prstGeom prst="rect">
            <a:avLst/>
          </a:prstGeom>
          <a:noFill/>
          <a:ln>
            <a:noFill/>
          </a:ln>
        </p:spPr>
        <p:txBody>
          <a:bodyPr spcFirstLastPara="1" wrap="square" lIns="0" tIns="0" rIns="0" bIns="0" anchor="t" anchorCtr="0">
            <a:spAutoFit/>
          </a:bodyPr>
          <a:lstStyle/>
          <a:p>
            <a:pPr lvl="0"/>
            <a:r>
              <a:rPr lang="en-US" sz="3499" b="1" dirty="0" err="1">
                <a:solidFill>
                  <a:srgbClr val="60C7F6"/>
                </a:solidFill>
                <a:latin typeface="Oswald"/>
                <a:ea typeface="Oswald"/>
                <a:cs typeface="Oswald"/>
                <a:sym typeface="Oswald"/>
              </a:rPr>
              <a:t>Tkinter</a:t>
            </a:r>
            <a:r>
              <a:rPr lang="en-US" sz="3499" b="1" dirty="0">
                <a:solidFill>
                  <a:srgbClr val="60C7F6"/>
                </a:solidFill>
                <a:latin typeface="Oswald"/>
                <a:ea typeface="Oswald"/>
                <a:cs typeface="Oswald"/>
                <a:sym typeface="Oswald"/>
              </a:rPr>
              <a:t> GUI Development</a:t>
            </a:r>
            <a:endParaRPr dirty="0"/>
          </a:p>
        </p:txBody>
      </p:sp>
      <p:sp>
        <p:nvSpPr>
          <p:cNvPr id="1528" name="Google Shape;1528;p24"/>
          <p:cNvSpPr txBox="1"/>
          <p:nvPr/>
        </p:nvSpPr>
        <p:spPr>
          <a:xfrm>
            <a:off x="12054632" y="5392168"/>
            <a:ext cx="3306000" cy="1076961"/>
          </a:xfrm>
          <a:prstGeom prst="rect">
            <a:avLst/>
          </a:prstGeom>
          <a:noFill/>
          <a:ln>
            <a:noFill/>
          </a:ln>
        </p:spPr>
        <p:txBody>
          <a:bodyPr spcFirstLastPara="1" wrap="square" lIns="0" tIns="0" rIns="0" bIns="0" anchor="t" anchorCtr="0">
            <a:spAutoFit/>
          </a:bodyPr>
          <a:lstStyle/>
          <a:p>
            <a:pPr lvl="0"/>
            <a:r>
              <a:rPr lang="en-US" sz="3499" b="1" dirty="0">
                <a:solidFill>
                  <a:srgbClr val="60C7F6"/>
                </a:solidFill>
                <a:latin typeface="Oswald"/>
                <a:ea typeface="Oswald"/>
                <a:cs typeface="Oswald"/>
                <a:sym typeface="Oswald"/>
              </a:rPr>
              <a:t>GitHub for Version Control</a:t>
            </a:r>
          </a:p>
        </p:txBody>
      </p:sp>
      <p:sp>
        <p:nvSpPr>
          <p:cNvPr id="1529" name="Google Shape;1529;p24"/>
          <p:cNvSpPr txBox="1"/>
          <p:nvPr/>
        </p:nvSpPr>
        <p:spPr>
          <a:xfrm>
            <a:off x="6450431" y="1713118"/>
            <a:ext cx="4474022"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dirty="0">
                <a:solidFill>
                  <a:srgbClr val="60C7F6"/>
                </a:solidFill>
                <a:latin typeface="Oswald"/>
                <a:sym typeface="Oswald"/>
              </a:rPr>
              <a:t>LEARNING OUTCOMES</a:t>
            </a:r>
            <a:endParaRPr sz="1800" dirty="0"/>
          </a:p>
        </p:txBody>
      </p:sp>
      <p:sp>
        <p:nvSpPr>
          <p:cNvPr id="1530" name="Google Shape;1530;p24"/>
          <p:cNvSpPr txBox="1"/>
          <p:nvPr/>
        </p:nvSpPr>
        <p:spPr>
          <a:xfrm>
            <a:off x="2030890" y="5826001"/>
            <a:ext cx="2650114" cy="538481"/>
          </a:xfrm>
          <a:prstGeom prst="rect">
            <a:avLst/>
          </a:prstGeom>
          <a:noFill/>
          <a:ln>
            <a:noFill/>
          </a:ln>
        </p:spPr>
        <p:txBody>
          <a:bodyPr spcFirstLastPara="1" wrap="square" lIns="0" tIns="0" rIns="0" bIns="0" anchor="t" anchorCtr="0">
            <a:spAutoFit/>
          </a:bodyPr>
          <a:lstStyle/>
          <a:p>
            <a:pPr lvl="0" algn="r"/>
            <a:r>
              <a:rPr lang="en-US" sz="3499" b="1" dirty="0">
                <a:solidFill>
                  <a:srgbClr val="60C7F6"/>
                </a:solidFill>
                <a:latin typeface="Oswald"/>
                <a:ea typeface="Oswald"/>
                <a:cs typeface="Oswald"/>
                <a:sym typeface="Oswald"/>
              </a:rPr>
              <a:t>Using VS Code</a:t>
            </a:r>
          </a:p>
        </p:txBody>
      </p:sp>
      <p:sp>
        <p:nvSpPr>
          <p:cNvPr id="1531" name="Google Shape;1531;p24"/>
          <p:cNvSpPr txBox="1"/>
          <p:nvPr/>
        </p:nvSpPr>
        <p:spPr>
          <a:xfrm>
            <a:off x="5304820" y="8518435"/>
            <a:ext cx="6380984" cy="538481"/>
          </a:xfrm>
          <a:prstGeom prst="rect">
            <a:avLst/>
          </a:prstGeom>
          <a:noFill/>
          <a:ln>
            <a:noFill/>
          </a:ln>
        </p:spPr>
        <p:txBody>
          <a:bodyPr spcFirstLastPara="1" wrap="square" lIns="0" tIns="0" rIns="0" bIns="0" anchor="t" anchorCtr="0">
            <a:spAutoFit/>
          </a:bodyPr>
          <a:lstStyle/>
          <a:p>
            <a:pPr lvl="0" algn="ctr"/>
            <a:r>
              <a:rPr lang="en-US" sz="3499" b="1" dirty="0">
                <a:solidFill>
                  <a:srgbClr val="60C7F6"/>
                </a:solidFill>
                <a:latin typeface="Oswald"/>
                <a:ea typeface="Oswald"/>
                <a:cs typeface="Oswald"/>
                <a:sym typeface="Oswald"/>
              </a:rPr>
              <a:t>Application Development Workflow</a:t>
            </a:r>
          </a:p>
        </p:txBody>
      </p:sp>
      <p:sp>
        <p:nvSpPr>
          <p:cNvPr id="1532" name="Google Shape;1532;p24"/>
          <p:cNvSpPr txBox="1"/>
          <p:nvPr/>
        </p:nvSpPr>
        <p:spPr>
          <a:xfrm>
            <a:off x="1497906" y="4034054"/>
            <a:ext cx="3525300" cy="738664"/>
          </a:xfrm>
          <a:prstGeom prst="rect">
            <a:avLst/>
          </a:prstGeom>
          <a:noFill/>
          <a:ln>
            <a:noFill/>
          </a:ln>
        </p:spPr>
        <p:txBody>
          <a:bodyPr spcFirstLastPara="1" wrap="square" lIns="0" tIns="0" rIns="0" bIns="0" anchor="t" anchorCtr="0">
            <a:spAutoFit/>
          </a:bodyPr>
          <a:lstStyle/>
          <a:p>
            <a:pPr lvl="0" algn="r"/>
            <a:r>
              <a:rPr lang="en-IN" sz="2400" dirty="0">
                <a:solidFill>
                  <a:schemeClr val="bg1"/>
                </a:solidFill>
                <a:latin typeface="Montserrat" panose="00000500000000000000" pitchFamily="2" charset="0"/>
              </a:rPr>
              <a:t>strengthened coding fundamentals</a:t>
            </a:r>
            <a:endParaRPr dirty="0">
              <a:solidFill>
                <a:schemeClr val="bg1"/>
              </a:solidFill>
              <a:latin typeface="Montserrat" panose="00000500000000000000" pitchFamily="2" charset="0"/>
            </a:endParaRPr>
          </a:p>
        </p:txBody>
      </p:sp>
      <p:sp>
        <p:nvSpPr>
          <p:cNvPr id="1533" name="Google Shape;1533;p24"/>
          <p:cNvSpPr txBox="1"/>
          <p:nvPr/>
        </p:nvSpPr>
        <p:spPr>
          <a:xfrm>
            <a:off x="12054632" y="4034054"/>
            <a:ext cx="3525300" cy="738664"/>
          </a:xfrm>
          <a:prstGeom prst="rect">
            <a:avLst/>
          </a:prstGeom>
          <a:noFill/>
          <a:ln>
            <a:noFill/>
          </a:ln>
        </p:spPr>
        <p:txBody>
          <a:bodyPr spcFirstLastPara="1" wrap="square" lIns="0" tIns="0" rIns="0" bIns="0" anchor="t" anchorCtr="0">
            <a:spAutoFit/>
          </a:bodyPr>
          <a:lstStyle/>
          <a:p>
            <a:pPr lvl="0"/>
            <a:r>
              <a:rPr lang="en-US" sz="2400" dirty="0">
                <a:solidFill>
                  <a:schemeClr val="bg1"/>
                </a:solidFill>
                <a:latin typeface="Montserrat" panose="00000500000000000000" pitchFamily="2" charset="0"/>
              </a:rPr>
              <a:t>built interactive, user‑friendly interfaces</a:t>
            </a:r>
            <a:endParaRPr dirty="0">
              <a:solidFill>
                <a:schemeClr val="bg1"/>
              </a:solidFill>
              <a:latin typeface="Montserrat" panose="00000500000000000000" pitchFamily="2" charset="0"/>
            </a:endParaRPr>
          </a:p>
        </p:txBody>
      </p:sp>
      <p:sp>
        <p:nvSpPr>
          <p:cNvPr id="1534" name="Google Shape;1534;p24"/>
          <p:cNvSpPr txBox="1"/>
          <p:nvPr/>
        </p:nvSpPr>
        <p:spPr>
          <a:xfrm>
            <a:off x="12083207" y="6513421"/>
            <a:ext cx="3525300" cy="1107996"/>
          </a:xfrm>
          <a:prstGeom prst="rect">
            <a:avLst/>
          </a:prstGeom>
          <a:noFill/>
          <a:ln>
            <a:noFill/>
          </a:ln>
        </p:spPr>
        <p:txBody>
          <a:bodyPr spcFirstLastPara="1" wrap="square" lIns="0" tIns="0" rIns="0" bIns="0" anchor="t" anchorCtr="0">
            <a:spAutoFit/>
          </a:bodyPr>
          <a:lstStyle/>
          <a:p>
            <a:pPr lvl="0"/>
            <a:r>
              <a:rPr lang="en-US" sz="2400" dirty="0">
                <a:solidFill>
                  <a:schemeClr val="bg1"/>
                </a:solidFill>
                <a:latin typeface="Montserrat" panose="00000500000000000000" pitchFamily="2" charset="0"/>
              </a:rPr>
              <a:t>collaborative development and version tracking</a:t>
            </a:r>
            <a:endParaRPr dirty="0">
              <a:solidFill>
                <a:schemeClr val="bg1"/>
              </a:solidFill>
              <a:latin typeface="Montserrat" panose="00000500000000000000" pitchFamily="2" charset="0"/>
            </a:endParaRPr>
          </a:p>
        </p:txBody>
      </p:sp>
      <p:sp>
        <p:nvSpPr>
          <p:cNvPr id="1536" name="Google Shape;1536;p24"/>
          <p:cNvSpPr txBox="1"/>
          <p:nvPr/>
        </p:nvSpPr>
        <p:spPr>
          <a:xfrm>
            <a:off x="1497906" y="6513421"/>
            <a:ext cx="3525300" cy="1107996"/>
          </a:xfrm>
          <a:prstGeom prst="rect">
            <a:avLst/>
          </a:prstGeom>
          <a:noFill/>
          <a:ln>
            <a:noFill/>
          </a:ln>
        </p:spPr>
        <p:txBody>
          <a:bodyPr spcFirstLastPara="1" wrap="square" lIns="0" tIns="0" rIns="0" bIns="0" anchor="t" anchorCtr="0">
            <a:spAutoFit/>
          </a:bodyPr>
          <a:lstStyle/>
          <a:p>
            <a:pPr lvl="0" algn="r"/>
            <a:r>
              <a:rPr lang="en-US" sz="2400" dirty="0">
                <a:solidFill>
                  <a:schemeClr val="bg1"/>
                </a:solidFill>
                <a:latin typeface="Montserrat" panose="00000500000000000000" pitchFamily="2" charset="0"/>
              </a:rPr>
              <a:t>efficient coding and debugging environment</a:t>
            </a:r>
            <a:endParaRPr dirty="0">
              <a:solidFill>
                <a:schemeClr val="bg1"/>
              </a:solidFill>
              <a:latin typeface="Montserrat" panose="00000500000000000000" pitchFamily="2" charset="0"/>
            </a:endParaRPr>
          </a:p>
        </p:txBody>
      </p:sp>
      <p:sp>
        <p:nvSpPr>
          <p:cNvPr id="1537" name="Google Shape;1537;p24"/>
          <p:cNvSpPr txBox="1"/>
          <p:nvPr/>
        </p:nvSpPr>
        <p:spPr>
          <a:xfrm>
            <a:off x="6804648" y="9220200"/>
            <a:ext cx="3525300" cy="738664"/>
          </a:xfrm>
          <a:prstGeom prst="rect">
            <a:avLst/>
          </a:prstGeom>
          <a:noFill/>
          <a:ln>
            <a:noFill/>
          </a:ln>
        </p:spPr>
        <p:txBody>
          <a:bodyPr spcFirstLastPara="1" wrap="square" lIns="0" tIns="0" rIns="0" bIns="0" anchor="t" anchorCtr="0">
            <a:spAutoFit/>
          </a:bodyPr>
          <a:lstStyle/>
          <a:p>
            <a:pPr lvl="0" algn="ctr"/>
            <a:r>
              <a:rPr lang="en-US" sz="2400" dirty="0">
                <a:solidFill>
                  <a:schemeClr val="bg1"/>
                </a:solidFill>
                <a:latin typeface="Montserrat" panose="00000500000000000000" pitchFamily="2" charset="0"/>
              </a:rPr>
              <a:t>end‑to‑end project building experience</a:t>
            </a:r>
            <a:endParaRPr dirty="0">
              <a:solidFill>
                <a:schemeClr val="bg1"/>
              </a:solidFill>
              <a:latin typeface="Montserrat" panose="00000500000000000000" pitchFamily="2" charset="0"/>
            </a:endParaRPr>
          </a:p>
        </p:txBody>
      </p:sp>
      <p:sp>
        <p:nvSpPr>
          <p:cNvPr id="1538" name="Google Shape;1538;p24"/>
          <p:cNvSpPr txBox="1"/>
          <p:nvPr/>
        </p:nvSpPr>
        <p:spPr>
          <a:xfrm>
            <a:off x="7486414" y="4931279"/>
            <a:ext cx="2060171" cy="11849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850" b="1" i="0" u="none" strike="noStrike" cap="none" dirty="0">
                <a:solidFill>
                  <a:srgbClr val="FFFFFF"/>
                </a:solidFill>
                <a:latin typeface="Oswald"/>
                <a:ea typeface="Oswald"/>
                <a:cs typeface="Oswald"/>
                <a:sym typeface="Oswald"/>
              </a:rPr>
              <a:t>ETHICS IN </a:t>
            </a:r>
            <a:r>
              <a:rPr lang="en-US" sz="3850" b="1" dirty="0">
                <a:solidFill>
                  <a:srgbClr val="FFFFFF"/>
                </a:solidFill>
                <a:latin typeface="Oswald"/>
                <a:ea typeface="Oswald"/>
                <a:cs typeface="Oswald"/>
                <a:sym typeface="Oswald"/>
              </a:rPr>
              <a:t>PYTHON</a:t>
            </a:r>
            <a:endParaRPr dirty="0"/>
          </a:p>
        </p:txBody>
      </p:sp>
      <p:pic>
        <p:nvPicPr>
          <p:cNvPr id="2" name="Picture 1">
            <a:extLst>
              <a:ext uri="{FF2B5EF4-FFF2-40B4-BE49-F238E27FC236}">
                <a16:creationId xmlns:a16="http://schemas.microsoft.com/office/drawing/2014/main" id="{BC3A6DFF-E8A0-2C89-88A0-10C4A50131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551E0940-F15D-9A6C-B569-C34F52DF7692}"/>
              </a:ext>
            </a:extLst>
          </p:cNvPr>
          <p:cNvSpPr txBox="1"/>
          <p:nvPr/>
        </p:nvSpPr>
        <p:spPr>
          <a:xfrm>
            <a:off x="5840708" y="3923276"/>
            <a:ext cx="929716" cy="707886"/>
          </a:xfrm>
          <a:prstGeom prst="rect">
            <a:avLst/>
          </a:prstGeom>
          <a:noFill/>
        </p:spPr>
        <p:txBody>
          <a:bodyPr wrap="square">
            <a:spAutoFit/>
          </a:bodyPr>
          <a:lstStyle/>
          <a:p>
            <a:r>
              <a:rPr lang="en-IN" sz="4000" dirty="0"/>
              <a:t>🐍</a:t>
            </a:r>
            <a:endParaRPr lang="en-IN" dirty="0"/>
          </a:p>
        </p:txBody>
      </p:sp>
      <p:sp>
        <p:nvSpPr>
          <p:cNvPr id="6" name="TextBox 5">
            <a:extLst>
              <a:ext uri="{FF2B5EF4-FFF2-40B4-BE49-F238E27FC236}">
                <a16:creationId xmlns:a16="http://schemas.microsoft.com/office/drawing/2014/main" id="{5CA6398E-C6D4-1F6C-D2AF-E1CDEDD9BB47}"/>
              </a:ext>
            </a:extLst>
          </p:cNvPr>
          <p:cNvSpPr txBox="1"/>
          <p:nvPr/>
        </p:nvSpPr>
        <p:spPr>
          <a:xfrm>
            <a:off x="10134698" y="3924143"/>
            <a:ext cx="929716" cy="707886"/>
          </a:xfrm>
          <a:prstGeom prst="rect">
            <a:avLst/>
          </a:prstGeom>
          <a:noFill/>
        </p:spPr>
        <p:txBody>
          <a:bodyPr wrap="square">
            <a:spAutoFit/>
          </a:bodyPr>
          <a:lstStyle/>
          <a:p>
            <a:r>
              <a:rPr lang="en-IN" sz="4000" dirty="0"/>
              <a:t>🖼️</a:t>
            </a:r>
          </a:p>
        </p:txBody>
      </p:sp>
      <p:sp>
        <p:nvSpPr>
          <p:cNvPr id="8" name="TextBox 7">
            <a:extLst>
              <a:ext uri="{FF2B5EF4-FFF2-40B4-BE49-F238E27FC236}">
                <a16:creationId xmlns:a16="http://schemas.microsoft.com/office/drawing/2014/main" id="{E5B3B8A5-E862-18E6-CEE6-AB14A737AA63}"/>
              </a:ext>
            </a:extLst>
          </p:cNvPr>
          <p:cNvSpPr txBox="1"/>
          <p:nvPr/>
        </p:nvSpPr>
        <p:spPr>
          <a:xfrm>
            <a:off x="6063069" y="6128785"/>
            <a:ext cx="869754" cy="707886"/>
          </a:xfrm>
          <a:prstGeom prst="rect">
            <a:avLst/>
          </a:prstGeom>
          <a:noFill/>
        </p:spPr>
        <p:txBody>
          <a:bodyPr wrap="square">
            <a:spAutoFit/>
          </a:bodyPr>
          <a:lstStyle/>
          <a:p>
            <a:r>
              <a:rPr lang="en-IN" sz="4000" dirty="0"/>
              <a:t>💻</a:t>
            </a:r>
          </a:p>
        </p:txBody>
      </p:sp>
      <p:sp>
        <p:nvSpPr>
          <p:cNvPr id="10" name="TextBox 9">
            <a:extLst>
              <a:ext uri="{FF2B5EF4-FFF2-40B4-BE49-F238E27FC236}">
                <a16:creationId xmlns:a16="http://schemas.microsoft.com/office/drawing/2014/main" id="{84DC9981-9672-BEDA-9026-F30783154D07}"/>
              </a:ext>
            </a:extLst>
          </p:cNvPr>
          <p:cNvSpPr txBox="1"/>
          <p:nvPr/>
        </p:nvSpPr>
        <p:spPr>
          <a:xfrm>
            <a:off x="10185676" y="6042233"/>
            <a:ext cx="869754" cy="707886"/>
          </a:xfrm>
          <a:prstGeom prst="rect">
            <a:avLst/>
          </a:prstGeom>
          <a:noFill/>
        </p:spPr>
        <p:txBody>
          <a:bodyPr wrap="square">
            <a:spAutoFit/>
          </a:bodyPr>
          <a:lstStyle/>
          <a:p>
            <a:r>
              <a:rPr lang="en-IN" sz="4000" dirty="0"/>
              <a:t>🐱</a:t>
            </a:r>
          </a:p>
        </p:txBody>
      </p:sp>
      <p:sp>
        <p:nvSpPr>
          <p:cNvPr id="12" name="TextBox 11">
            <a:extLst>
              <a:ext uri="{FF2B5EF4-FFF2-40B4-BE49-F238E27FC236}">
                <a16:creationId xmlns:a16="http://schemas.microsoft.com/office/drawing/2014/main" id="{C321FE85-9E10-5ADF-B7A7-01BC058ECD0A}"/>
              </a:ext>
            </a:extLst>
          </p:cNvPr>
          <p:cNvSpPr txBox="1"/>
          <p:nvPr/>
        </p:nvSpPr>
        <p:spPr>
          <a:xfrm>
            <a:off x="8117750" y="7012531"/>
            <a:ext cx="929716" cy="707886"/>
          </a:xfrm>
          <a:prstGeom prst="rect">
            <a:avLst/>
          </a:prstGeom>
          <a:noFill/>
        </p:spPr>
        <p:txBody>
          <a:bodyPr wrap="square">
            <a:spAutoFit/>
          </a:bodyPr>
          <a:lstStyle/>
          <a:p>
            <a:r>
              <a:rPr lang="en-IN" sz="4000" dirty="0"/>
              <a:t>🔄</a:t>
            </a:r>
          </a:p>
        </p:txBody>
      </p:sp>
      <p:sp>
        <p:nvSpPr>
          <p:cNvPr id="14" name="TextBox 13">
            <a:extLst>
              <a:ext uri="{FF2B5EF4-FFF2-40B4-BE49-F238E27FC236}">
                <a16:creationId xmlns:a16="http://schemas.microsoft.com/office/drawing/2014/main" id="{6F6DB964-800A-E60A-5B5F-0A40F477C530}"/>
              </a:ext>
            </a:extLst>
          </p:cNvPr>
          <p:cNvSpPr txBox="1"/>
          <p:nvPr/>
        </p:nvSpPr>
        <p:spPr>
          <a:xfrm>
            <a:off x="8085665" y="3056223"/>
            <a:ext cx="869754" cy="707886"/>
          </a:xfrm>
          <a:prstGeom prst="rect">
            <a:avLst/>
          </a:prstGeom>
          <a:noFill/>
        </p:spPr>
        <p:txBody>
          <a:bodyPr wrap="square">
            <a:spAutoFit/>
          </a:bodyPr>
          <a:lstStyle/>
          <a:p>
            <a:r>
              <a:rPr lang="en-IN" sz="4000"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9"/>
          <p:cNvGrpSpPr/>
          <p:nvPr/>
        </p:nvGrpSpPr>
        <p:grpSpPr>
          <a:xfrm rot="10800000">
            <a:off x="0" y="0"/>
            <a:ext cx="18288000" cy="10431661"/>
            <a:chOff x="0" y="-38100"/>
            <a:chExt cx="4816593" cy="2747433"/>
          </a:xfrm>
        </p:grpSpPr>
        <p:sp>
          <p:nvSpPr>
            <p:cNvPr id="1081" name="Google Shape;1081;p1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082" name="Google Shape;1082;p19"/>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83" name="Google Shape;1083;p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073800" y="2407925"/>
            <a:ext cx="807500" cy="6776176"/>
          </a:xfrm>
          <a:prstGeom prst="rect">
            <a:avLst/>
          </a:prstGeom>
          <a:noFill/>
          <a:ln>
            <a:noFill/>
          </a:ln>
        </p:spPr>
      </p:pic>
      <p:pic>
        <p:nvPicPr>
          <p:cNvPr id="1084" name="Google Shape;1084;p19"/>
          <p:cNvPicPr preferRelativeResize="0"/>
          <p:nvPr/>
        </p:nvPicPr>
        <p:blipFill>
          <a:blip r:embed="rId4">
            <a:alphaModFix/>
          </a:blip>
          <a:stretch>
            <a:fillRect/>
          </a:stretch>
        </p:blipFill>
        <p:spPr>
          <a:xfrm>
            <a:off x="-1859300" y="-14748"/>
            <a:ext cx="22726886" cy="10287000"/>
          </a:xfrm>
          <a:prstGeom prst="rect">
            <a:avLst/>
          </a:prstGeom>
          <a:noFill/>
          <a:ln>
            <a:noFill/>
          </a:ln>
        </p:spPr>
      </p:pic>
      <p:grpSp>
        <p:nvGrpSpPr>
          <p:cNvPr id="1086" name="Google Shape;1086;p19"/>
          <p:cNvGrpSpPr/>
          <p:nvPr/>
        </p:nvGrpSpPr>
        <p:grpSpPr>
          <a:xfrm>
            <a:off x="1276999" y="3268105"/>
            <a:ext cx="6929221" cy="2399910"/>
            <a:chOff x="0" y="-38100"/>
            <a:chExt cx="1824980" cy="632075"/>
          </a:xfrm>
        </p:grpSpPr>
        <p:sp>
          <p:nvSpPr>
            <p:cNvPr id="1087" name="Google Shape;1087;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9" name="Google Shape;1089;p19"/>
          <p:cNvGrpSpPr/>
          <p:nvPr/>
        </p:nvGrpSpPr>
        <p:grpSpPr>
          <a:xfrm>
            <a:off x="1276999" y="6342504"/>
            <a:ext cx="6929221" cy="2399910"/>
            <a:chOff x="0" y="-38100"/>
            <a:chExt cx="1824980" cy="632075"/>
          </a:xfrm>
        </p:grpSpPr>
        <p:sp>
          <p:nvSpPr>
            <p:cNvPr id="1090" name="Google Shape;1090;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2" name="Google Shape;1092;p19"/>
          <p:cNvGrpSpPr/>
          <p:nvPr/>
        </p:nvGrpSpPr>
        <p:grpSpPr>
          <a:xfrm>
            <a:off x="9798480" y="3268105"/>
            <a:ext cx="6929221" cy="2399910"/>
            <a:chOff x="0" y="-38100"/>
            <a:chExt cx="1824980" cy="632075"/>
          </a:xfrm>
        </p:grpSpPr>
        <p:sp>
          <p:nvSpPr>
            <p:cNvPr id="1093" name="Google Shape;1093;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5" name="Google Shape;1095;p19"/>
          <p:cNvGrpSpPr/>
          <p:nvPr/>
        </p:nvGrpSpPr>
        <p:grpSpPr>
          <a:xfrm>
            <a:off x="9798480" y="6342504"/>
            <a:ext cx="6929221" cy="2399910"/>
            <a:chOff x="0" y="-38100"/>
            <a:chExt cx="1824980" cy="632075"/>
          </a:xfrm>
        </p:grpSpPr>
        <p:sp>
          <p:nvSpPr>
            <p:cNvPr id="1096" name="Google Shape;1096;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8" name="Google Shape;1098;p19"/>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099" name="Google Shape;1099;p19"/>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100" name="Google Shape;1100;p19"/>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1101" name="Google Shape;1101;p19"/>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1103" name="Google Shape;1103;p19"/>
          <p:cNvSpPr txBox="1"/>
          <p:nvPr/>
        </p:nvSpPr>
        <p:spPr>
          <a:xfrm>
            <a:off x="1276999" y="1790128"/>
            <a:ext cx="15531612"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CHALLENGES &amp; SOLUTIONS</a:t>
            </a:r>
            <a:endParaRPr dirty="0"/>
          </a:p>
        </p:txBody>
      </p:sp>
      <p:grpSp>
        <p:nvGrpSpPr>
          <p:cNvPr id="1104" name="Google Shape;1104;p19"/>
          <p:cNvGrpSpPr/>
          <p:nvPr/>
        </p:nvGrpSpPr>
        <p:grpSpPr>
          <a:xfrm>
            <a:off x="1227096" y="2683786"/>
            <a:ext cx="7044627" cy="1856605"/>
            <a:chOff x="0" y="-190500"/>
            <a:chExt cx="1855375" cy="488983"/>
          </a:xfrm>
        </p:grpSpPr>
        <p:sp>
          <p:nvSpPr>
            <p:cNvPr id="1105" name="Google Shape;1105;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7" name="Google Shape;1107;p19"/>
          <p:cNvGrpSpPr/>
          <p:nvPr/>
        </p:nvGrpSpPr>
        <p:grpSpPr>
          <a:xfrm>
            <a:off x="9763984" y="2689462"/>
            <a:ext cx="7044627" cy="1856605"/>
            <a:chOff x="0" y="-190500"/>
            <a:chExt cx="1855375" cy="488983"/>
          </a:xfrm>
        </p:grpSpPr>
        <p:sp>
          <p:nvSpPr>
            <p:cNvPr id="1108" name="Google Shape;1108;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0" name="Google Shape;1110;p19"/>
          <p:cNvGrpSpPr/>
          <p:nvPr/>
        </p:nvGrpSpPr>
        <p:grpSpPr>
          <a:xfrm>
            <a:off x="1219296" y="5763861"/>
            <a:ext cx="7044627" cy="1856605"/>
            <a:chOff x="0" y="-190500"/>
            <a:chExt cx="1855375" cy="488983"/>
          </a:xfrm>
        </p:grpSpPr>
        <p:sp>
          <p:nvSpPr>
            <p:cNvPr id="1111" name="Google Shape;1111;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3" name="Google Shape;1113;p19"/>
          <p:cNvGrpSpPr/>
          <p:nvPr/>
        </p:nvGrpSpPr>
        <p:grpSpPr>
          <a:xfrm>
            <a:off x="9763984" y="5763861"/>
            <a:ext cx="7044627" cy="1856605"/>
            <a:chOff x="0" y="-190500"/>
            <a:chExt cx="1855375" cy="488983"/>
          </a:xfrm>
        </p:grpSpPr>
        <p:sp>
          <p:nvSpPr>
            <p:cNvPr id="1114" name="Google Shape;1114;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19"/>
          <p:cNvSpPr txBox="1"/>
          <p:nvPr/>
        </p:nvSpPr>
        <p:spPr>
          <a:xfrm>
            <a:off x="1767389" y="3779392"/>
            <a:ext cx="6242578"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dirty="0">
                <a:solidFill>
                  <a:srgbClr val="4D2862"/>
                </a:solidFill>
                <a:latin typeface="Oswald"/>
                <a:ea typeface="Oswald"/>
                <a:cs typeface="Oswald"/>
                <a:sym typeface="Oswald"/>
              </a:rPr>
              <a:t>CHALLENGE:</a:t>
            </a:r>
            <a:endParaRPr dirty="0"/>
          </a:p>
        </p:txBody>
      </p:sp>
      <p:sp>
        <p:nvSpPr>
          <p:cNvPr id="1117" name="Google Shape;1117;p19"/>
          <p:cNvSpPr txBox="1"/>
          <p:nvPr/>
        </p:nvSpPr>
        <p:spPr>
          <a:xfrm>
            <a:off x="10395997" y="3779392"/>
            <a:ext cx="6144681"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dirty="0">
                <a:solidFill>
                  <a:srgbClr val="4D2862"/>
                </a:solidFill>
                <a:latin typeface="Oswald"/>
                <a:ea typeface="Oswald"/>
                <a:cs typeface="Oswald"/>
                <a:sym typeface="Oswald"/>
              </a:rPr>
              <a:t>SOLUTION:</a:t>
            </a:r>
            <a:endParaRPr dirty="0"/>
          </a:p>
        </p:txBody>
      </p:sp>
      <p:sp>
        <p:nvSpPr>
          <p:cNvPr id="1118" name="Google Shape;1118;p19"/>
          <p:cNvSpPr txBox="1"/>
          <p:nvPr/>
        </p:nvSpPr>
        <p:spPr>
          <a:xfrm>
            <a:off x="1767389" y="6887632"/>
            <a:ext cx="6683115" cy="517065"/>
          </a:xfrm>
          <a:prstGeom prst="rect">
            <a:avLst/>
          </a:prstGeom>
          <a:noFill/>
          <a:ln>
            <a:noFill/>
          </a:ln>
        </p:spPr>
        <p:txBody>
          <a:bodyPr spcFirstLastPara="1" wrap="square" lIns="0" tIns="0" rIns="0" bIns="0" anchor="t" anchorCtr="0">
            <a:spAutoFit/>
          </a:bodyPr>
          <a:lstStyle/>
          <a:p>
            <a:pPr lvl="0">
              <a:lnSpc>
                <a:spcPct val="120000"/>
              </a:lnSpc>
            </a:pPr>
            <a:r>
              <a:rPr lang="en-US" sz="2800" b="1" dirty="0">
                <a:solidFill>
                  <a:srgbClr val="4D2862"/>
                </a:solidFill>
                <a:latin typeface="Oswald"/>
                <a:ea typeface="Oswald"/>
                <a:cs typeface="Oswald"/>
                <a:sym typeface="Oswald"/>
              </a:rPr>
              <a:t>CHALLENGE:</a:t>
            </a:r>
            <a:endParaRPr lang="en-US" sz="2800" dirty="0"/>
          </a:p>
        </p:txBody>
      </p:sp>
      <p:sp>
        <p:nvSpPr>
          <p:cNvPr id="1119" name="Google Shape;1119;p19"/>
          <p:cNvSpPr txBox="1"/>
          <p:nvPr/>
        </p:nvSpPr>
        <p:spPr>
          <a:xfrm>
            <a:off x="10395997" y="6887632"/>
            <a:ext cx="5924905" cy="517065"/>
          </a:xfrm>
          <a:prstGeom prst="rect">
            <a:avLst/>
          </a:prstGeom>
          <a:noFill/>
          <a:ln>
            <a:noFill/>
          </a:ln>
        </p:spPr>
        <p:txBody>
          <a:bodyPr spcFirstLastPara="1" wrap="square" lIns="0" tIns="0" rIns="0" bIns="0" anchor="t" anchorCtr="0">
            <a:spAutoFit/>
          </a:bodyPr>
          <a:lstStyle/>
          <a:p>
            <a:pPr lvl="0">
              <a:lnSpc>
                <a:spcPct val="120000"/>
              </a:lnSpc>
            </a:pPr>
            <a:r>
              <a:rPr lang="en-US" sz="2800" b="1" dirty="0">
                <a:solidFill>
                  <a:srgbClr val="4D2862"/>
                </a:solidFill>
                <a:latin typeface="Oswald"/>
                <a:ea typeface="Oswald"/>
                <a:cs typeface="Oswald"/>
                <a:sym typeface="Oswald"/>
              </a:rPr>
              <a:t>SOLUTION:</a:t>
            </a:r>
            <a:endParaRPr lang="en-US" sz="2800" dirty="0"/>
          </a:p>
        </p:txBody>
      </p:sp>
      <p:sp>
        <p:nvSpPr>
          <p:cNvPr id="1120" name="Google Shape;1120;p19"/>
          <p:cNvSpPr txBox="1"/>
          <p:nvPr/>
        </p:nvSpPr>
        <p:spPr>
          <a:xfrm>
            <a:off x="1767389" y="4688800"/>
            <a:ext cx="62427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Handling invalid input</a:t>
            </a:r>
            <a:endParaRPr dirty="0"/>
          </a:p>
        </p:txBody>
      </p:sp>
      <p:sp>
        <p:nvSpPr>
          <p:cNvPr id="1121" name="Google Shape;1121;p19"/>
          <p:cNvSpPr txBox="1"/>
          <p:nvPr/>
        </p:nvSpPr>
        <p:spPr>
          <a:xfrm>
            <a:off x="10395997" y="4688800"/>
            <a:ext cx="55818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error handling</a:t>
            </a:r>
          </a:p>
        </p:txBody>
      </p:sp>
      <p:sp>
        <p:nvSpPr>
          <p:cNvPr id="1122" name="Google Shape;1122;p19"/>
          <p:cNvSpPr txBox="1"/>
          <p:nvPr/>
        </p:nvSpPr>
        <p:spPr>
          <a:xfrm>
            <a:off x="1767389" y="7772866"/>
            <a:ext cx="55818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GUI layout</a:t>
            </a:r>
            <a:endParaRPr dirty="0"/>
          </a:p>
        </p:txBody>
      </p:sp>
      <p:sp>
        <p:nvSpPr>
          <p:cNvPr id="1123" name="Google Shape;1123;p19"/>
          <p:cNvSpPr txBox="1"/>
          <p:nvPr/>
        </p:nvSpPr>
        <p:spPr>
          <a:xfrm>
            <a:off x="10395997" y="7749415"/>
            <a:ext cx="5581800" cy="323165"/>
          </a:xfrm>
          <a:prstGeom prst="rect">
            <a:avLst/>
          </a:prstGeom>
          <a:noFill/>
          <a:ln>
            <a:noFill/>
          </a:ln>
        </p:spPr>
        <p:txBody>
          <a:bodyPr spcFirstLastPara="1" wrap="square" lIns="0" tIns="0" rIns="0" bIns="0" anchor="t" anchorCtr="0">
            <a:spAutoFit/>
          </a:bodyPr>
          <a:lstStyle/>
          <a:p>
            <a:pPr lvl="0"/>
            <a:r>
              <a:rPr lang="en-US" sz="2100" dirty="0" err="1">
                <a:solidFill>
                  <a:srgbClr val="512C69"/>
                </a:solidFill>
                <a:latin typeface="Montserrat"/>
                <a:ea typeface="Montserrat"/>
                <a:cs typeface="Montserrat"/>
                <a:sym typeface="Montserrat"/>
              </a:rPr>
              <a:t>Tkinter</a:t>
            </a:r>
            <a:r>
              <a:rPr lang="en-US" sz="2100" dirty="0">
                <a:solidFill>
                  <a:srgbClr val="512C69"/>
                </a:solidFill>
                <a:latin typeface="Montserrat"/>
                <a:ea typeface="Montserrat"/>
                <a:cs typeface="Montserrat"/>
                <a:sym typeface="Montserrat"/>
              </a:rPr>
              <a:t> grid system</a:t>
            </a:r>
          </a:p>
        </p:txBody>
      </p:sp>
      <p:grpSp>
        <p:nvGrpSpPr>
          <p:cNvPr id="1124" name="Google Shape;1124;p19"/>
          <p:cNvGrpSpPr/>
          <p:nvPr/>
        </p:nvGrpSpPr>
        <p:grpSpPr>
          <a:xfrm>
            <a:off x="8873216" y="9588503"/>
            <a:ext cx="3114596" cy="80027"/>
            <a:chOff x="0" y="0"/>
            <a:chExt cx="4152794" cy="106703"/>
          </a:xfrm>
        </p:grpSpPr>
        <p:grpSp>
          <p:nvGrpSpPr>
            <p:cNvPr id="1125" name="Google Shape;1125;p19"/>
            <p:cNvGrpSpPr/>
            <p:nvPr/>
          </p:nvGrpSpPr>
          <p:grpSpPr>
            <a:xfrm>
              <a:off x="0" y="0"/>
              <a:ext cx="106703" cy="106703"/>
              <a:chOff x="0" y="0"/>
              <a:chExt cx="812800" cy="812800"/>
            </a:xfrm>
          </p:grpSpPr>
          <p:sp>
            <p:nvSpPr>
              <p:cNvPr id="1126" name="Google Shape;112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8" name="Google Shape;1128;p19"/>
            <p:cNvGrpSpPr/>
            <p:nvPr/>
          </p:nvGrpSpPr>
          <p:grpSpPr>
            <a:xfrm>
              <a:off x="1348697" y="0"/>
              <a:ext cx="106703" cy="106703"/>
              <a:chOff x="0" y="0"/>
              <a:chExt cx="812800" cy="812800"/>
            </a:xfrm>
          </p:grpSpPr>
          <p:sp>
            <p:nvSpPr>
              <p:cNvPr id="1129" name="Google Shape;112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1" name="Google Shape;1131;p19"/>
            <p:cNvGrpSpPr/>
            <p:nvPr/>
          </p:nvGrpSpPr>
          <p:grpSpPr>
            <a:xfrm>
              <a:off x="1798263" y="0"/>
              <a:ext cx="106703" cy="106703"/>
              <a:chOff x="0" y="0"/>
              <a:chExt cx="812800" cy="812800"/>
            </a:xfrm>
          </p:grpSpPr>
          <p:sp>
            <p:nvSpPr>
              <p:cNvPr id="1132" name="Google Shape;113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4" name="Google Shape;1134;p19"/>
            <p:cNvGrpSpPr/>
            <p:nvPr/>
          </p:nvGrpSpPr>
          <p:grpSpPr>
            <a:xfrm>
              <a:off x="2247828" y="0"/>
              <a:ext cx="106703" cy="106703"/>
              <a:chOff x="0" y="0"/>
              <a:chExt cx="812800" cy="812800"/>
            </a:xfrm>
          </p:grpSpPr>
          <p:sp>
            <p:nvSpPr>
              <p:cNvPr id="1135" name="Google Shape;113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7" name="Google Shape;1137;p19"/>
            <p:cNvGrpSpPr/>
            <p:nvPr/>
          </p:nvGrpSpPr>
          <p:grpSpPr>
            <a:xfrm>
              <a:off x="2697394" y="0"/>
              <a:ext cx="106703" cy="106703"/>
              <a:chOff x="0" y="0"/>
              <a:chExt cx="812800" cy="812800"/>
            </a:xfrm>
          </p:grpSpPr>
          <p:sp>
            <p:nvSpPr>
              <p:cNvPr id="1138" name="Google Shape;113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0" name="Google Shape;1140;p19"/>
            <p:cNvGrpSpPr/>
            <p:nvPr/>
          </p:nvGrpSpPr>
          <p:grpSpPr>
            <a:xfrm>
              <a:off x="3146959" y="0"/>
              <a:ext cx="106703" cy="106703"/>
              <a:chOff x="0" y="0"/>
              <a:chExt cx="812800" cy="812800"/>
            </a:xfrm>
          </p:grpSpPr>
          <p:sp>
            <p:nvSpPr>
              <p:cNvPr id="1141" name="Google Shape;114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3" name="Google Shape;1143;p19"/>
            <p:cNvGrpSpPr/>
            <p:nvPr/>
          </p:nvGrpSpPr>
          <p:grpSpPr>
            <a:xfrm>
              <a:off x="449566" y="0"/>
              <a:ext cx="106703" cy="106703"/>
              <a:chOff x="0" y="0"/>
              <a:chExt cx="812800" cy="812800"/>
            </a:xfrm>
          </p:grpSpPr>
          <p:sp>
            <p:nvSpPr>
              <p:cNvPr id="1144" name="Google Shape;114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6" name="Google Shape;1146;p19"/>
            <p:cNvGrpSpPr/>
            <p:nvPr/>
          </p:nvGrpSpPr>
          <p:grpSpPr>
            <a:xfrm>
              <a:off x="899131" y="0"/>
              <a:ext cx="106703" cy="106703"/>
              <a:chOff x="0" y="0"/>
              <a:chExt cx="812800" cy="812800"/>
            </a:xfrm>
          </p:grpSpPr>
          <p:sp>
            <p:nvSpPr>
              <p:cNvPr id="1147" name="Google Shape;114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9" name="Google Shape;1149;p19"/>
            <p:cNvGrpSpPr/>
            <p:nvPr/>
          </p:nvGrpSpPr>
          <p:grpSpPr>
            <a:xfrm>
              <a:off x="3596525" y="0"/>
              <a:ext cx="106703" cy="106703"/>
              <a:chOff x="0" y="0"/>
              <a:chExt cx="812800" cy="812800"/>
            </a:xfrm>
          </p:grpSpPr>
          <p:sp>
            <p:nvSpPr>
              <p:cNvPr id="1150" name="Google Shape;115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2" name="Google Shape;1152;p19"/>
            <p:cNvGrpSpPr/>
            <p:nvPr/>
          </p:nvGrpSpPr>
          <p:grpSpPr>
            <a:xfrm>
              <a:off x="4046091" y="0"/>
              <a:ext cx="106703" cy="106703"/>
              <a:chOff x="0" y="0"/>
              <a:chExt cx="812800" cy="812800"/>
            </a:xfrm>
          </p:grpSpPr>
          <p:sp>
            <p:nvSpPr>
              <p:cNvPr id="1153" name="Google Shape;115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55" name="Google Shape;1155;p19"/>
          <p:cNvGrpSpPr/>
          <p:nvPr/>
        </p:nvGrpSpPr>
        <p:grpSpPr>
          <a:xfrm>
            <a:off x="4216711" y="844345"/>
            <a:ext cx="3114596" cy="80027"/>
            <a:chOff x="0" y="0"/>
            <a:chExt cx="4152794" cy="106703"/>
          </a:xfrm>
        </p:grpSpPr>
        <p:grpSp>
          <p:nvGrpSpPr>
            <p:cNvPr id="1156" name="Google Shape;1156;p19"/>
            <p:cNvGrpSpPr/>
            <p:nvPr/>
          </p:nvGrpSpPr>
          <p:grpSpPr>
            <a:xfrm>
              <a:off x="0" y="0"/>
              <a:ext cx="106703" cy="106703"/>
              <a:chOff x="0" y="0"/>
              <a:chExt cx="812800" cy="812800"/>
            </a:xfrm>
          </p:grpSpPr>
          <p:sp>
            <p:nvSpPr>
              <p:cNvPr id="1157" name="Google Shape;115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9" name="Google Shape;1159;p19"/>
            <p:cNvGrpSpPr/>
            <p:nvPr/>
          </p:nvGrpSpPr>
          <p:grpSpPr>
            <a:xfrm>
              <a:off x="1348697" y="0"/>
              <a:ext cx="106703" cy="106703"/>
              <a:chOff x="0" y="0"/>
              <a:chExt cx="812800" cy="812800"/>
            </a:xfrm>
          </p:grpSpPr>
          <p:sp>
            <p:nvSpPr>
              <p:cNvPr id="1160" name="Google Shape;116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2" name="Google Shape;1162;p19"/>
            <p:cNvGrpSpPr/>
            <p:nvPr/>
          </p:nvGrpSpPr>
          <p:grpSpPr>
            <a:xfrm>
              <a:off x="1798263" y="0"/>
              <a:ext cx="106703" cy="106703"/>
              <a:chOff x="0" y="0"/>
              <a:chExt cx="812800" cy="812800"/>
            </a:xfrm>
          </p:grpSpPr>
          <p:sp>
            <p:nvSpPr>
              <p:cNvPr id="1163" name="Google Shape;116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5" name="Google Shape;1165;p19"/>
            <p:cNvGrpSpPr/>
            <p:nvPr/>
          </p:nvGrpSpPr>
          <p:grpSpPr>
            <a:xfrm>
              <a:off x="2247828" y="0"/>
              <a:ext cx="106703" cy="106703"/>
              <a:chOff x="0" y="0"/>
              <a:chExt cx="812800" cy="812800"/>
            </a:xfrm>
          </p:grpSpPr>
          <p:sp>
            <p:nvSpPr>
              <p:cNvPr id="1166" name="Google Shape;116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8" name="Google Shape;1168;p19"/>
            <p:cNvGrpSpPr/>
            <p:nvPr/>
          </p:nvGrpSpPr>
          <p:grpSpPr>
            <a:xfrm>
              <a:off x="2697394" y="0"/>
              <a:ext cx="106703" cy="106703"/>
              <a:chOff x="0" y="0"/>
              <a:chExt cx="812800" cy="812800"/>
            </a:xfrm>
          </p:grpSpPr>
          <p:sp>
            <p:nvSpPr>
              <p:cNvPr id="1169" name="Google Shape;116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1" name="Google Shape;1171;p19"/>
            <p:cNvGrpSpPr/>
            <p:nvPr/>
          </p:nvGrpSpPr>
          <p:grpSpPr>
            <a:xfrm>
              <a:off x="3146959" y="0"/>
              <a:ext cx="106703" cy="106703"/>
              <a:chOff x="0" y="0"/>
              <a:chExt cx="812800" cy="812800"/>
            </a:xfrm>
          </p:grpSpPr>
          <p:sp>
            <p:nvSpPr>
              <p:cNvPr id="1172" name="Google Shape;117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4" name="Google Shape;1174;p19"/>
            <p:cNvGrpSpPr/>
            <p:nvPr/>
          </p:nvGrpSpPr>
          <p:grpSpPr>
            <a:xfrm>
              <a:off x="449566" y="0"/>
              <a:ext cx="106703" cy="106703"/>
              <a:chOff x="0" y="0"/>
              <a:chExt cx="812800" cy="812800"/>
            </a:xfrm>
          </p:grpSpPr>
          <p:sp>
            <p:nvSpPr>
              <p:cNvPr id="1175" name="Google Shape;117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7" name="Google Shape;1177;p19"/>
            <p:cNvGrpSpPr/>
            <p:nvPr/>
          </p:nvGrpSpPr>
          <p:grpSpPr>
            <a:xfrm>
              <a:off x="899131" y="0"/>
              <a:ext cx="106703" cy="106703"/>
              <a:chOff x="0" y="0"/>
              <a:chExt cx="812800" cy="812800"/>
            </a:xfrm>
          </p:grpSpPr>
          <p:sp>
            <p:nvSpPr>
              <p:cNvPr id="1178" name="Google Shape;117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0" name="Google Shape;1180;p19"/>
            <p:cNvGrpSpPr/>
            <p:nvPr/>
          </p:nvGrpSpPr>
          <p:grpSpPr>
            <a:xfrm>
              <a:off x="3596525" y="0"/>
              <a:ext cx="106703" cy="106703"/>
              <a:chOff x="0" y="0"/>
              <a:chExt cx="812800" cy="812800"/>
            </a:xfrm>
          </p:grpSpPr>
          <p:sp>
            <p:nvSpPr>
              <p:cNvPr id="1181" name="Google Shape;118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3" name="Google Shape;1183;p19"/>
            <p:cNvGrpSpPr/>
            <p:nvPr/>
          </p:nvGrpSpPr>
          <p:grpSpPr>
            <a:xfrm>
              <a:off x="4046091" y="0"/>
              <a:ext cx="106703" cy="106703"/>
              <a:chOff x="0" y="0"/>
              <a:chExt cx="812800" cy="812800"/>
            </a:xfrm>
          </p:grpSpPr>
          <p:sp>
            <p:nvSpPr>
              <p:cNvPr id="1184" name="Google Shape;118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a:extLst>
              <a:ext uri="{FF2B5EF4-FFF2-40B4-BE49-F238E27FC236}">
                <a16:creationId xmlns:a16="http://schemas.microsoft.com/office/drawing/2014/main" id="{C21A653F-76CB-7EAF-4B22-3D13984C35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21F3DCCC-385A-7582-367A-893706831EC8}"/>
            </a:ext>
          </a:extLst>
        </p:cNvPr>
        <p:cNvGrpSpPr/>
        <p:nvPr/>
      </p:nvGrpSpPr>
      <p:grpSpPr>
        <a:xfrm>
          <a:off x="0" y="0"/>
          <a:ext cx="0" cy="0"/>
          <a:chOff x="0" y="0"/>
          <a:chExt cx="0" cy="0"/>
        </a:xfrm>
      </p:grpSpPr>
      <p:grpSp>
        <p:nvGrpSpPr>
          <p:cNvPr id="526" name="Google Shape;526;p12">
            <a:extLst>
              <a:ext uri="{FF2B5EF4-FFF2-40B4-BE49-F238E27FC236}">
                <a16:creationId xmlns:a16="http://schemas.microsoft.com/office/drawing/2014/main" id="{6C412362-13D1-1894-6BE9-B758D49584D4}"/>
              </a:ext>
            </a:extLst>
          </p:cNvPr>
          <p:cNvGrpSpPr/>
          <p:nvPr/>
        </p:nvGrpSpPr>
        <p:grpSpPr>
          <a:xfrm rot="10800000">
            <a:off x="0" y="0"/>
            <a:ext cx="18288000" cy="10431661"/>
            <a:chOff x="0" y="-38100"/>
            <a:chExt cx="4816593" cy="2747433"/>
          </a:xfrm>
        </p:grpSpPr>
        <p:sp>
          <p:nvSpPr>
            <p:cNvPr id="527" name="Google Shape;527;p12">
              <a:extLst>
                <a:ext uri="{FF2B5EF4-FFF2-40B4-BE49-F238E27FC236}">
                  <a16:creationId xmlns:a16="http://schemas.microsoft.com/office/drawing/2014/main" id="{F4E4014A-A1B1-B5EF-36F2-BAD6E3B00741}"/>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8" name="Google Shape;528;p12">
              <a:extLst>
                <a:ext uri="{FF2B5EF4-FFF2-40B4-BE49-F238E27FC236}">
                  <a16:creationId xmlns:a16="http://schemas.microsoft.com/office/drawing/2014/main" id="{8C4DF98D-873B-C52A-60AB-D04CF0726A65}"/>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29" name="Google Shape;529;p12">
            <a:extLst>
              <a:ext uri="{FF2B5EF4-FFF2-40B4-BE49-F238E27FC236}">
                <a16:creationId xmlns:a16="http://schemas.microsoft.com/office/drawing/2014/main" id="{29CE6FAA-B71A-B06C-0840-5C294E1AE972}"/>
              </a:ext>
            </a:extLst>
          </p:cNvPr>
          <p:cNvPicPr preferRelativeResize="0"/>
          <p:nvPr/>
        </p:nvPicPr>
        <p:blipFill>
          <a:blip r:embed="rId3">
            <a:alphaModFix/>
          </a:blip>
          <a:stretch>
            <a:fillRect/>
          </a:stretch>
        </p:blipFill>
        <p:spPr>
          <a:xfrm>
            <a:off x="-1859300" y="-14746"/>
            <a:ext cx="22685911" cy="10268451"/>
          </a:xfrm>
          <a:prstGeom prst="rect">
            <a:avLst/>
          </a:prstGeom>
          <a:noFill/>
          <a:ln>
            <a:noFill/>
          </a:ln>
        </p:spPr>
      </p:pic>
      <p:grpSp>
        <p:nvGrpSpPr>
          <p:cNvPr id="530" name="Google Shape;530;p12">
            <a:extLst>
              <a:ext uri="{FF2B5EF4-FFF2-40B4-BE49-F238E27FC236}">
                <a16:creationId xmlns:a16="http://schemas.microsoft.com/office/drawing/2014/main" id="{868C2E43-AEA4-B6D9-2BB8-A0C1733C53FE}"/>
              </a:ext>
            </a:extLst>
          </p:cNvPr>
          <p:cNvGrpSpPr/>
          <p:nvPr/>
        </p:nvGrpSpPr>
        <p:grpSpPr>
          <a:xfrm>
            <a:off x="1276999" y="3768298"/>
            <a:ext cx="3304127" cy="3304127"/>
            <a:chOff x="0" y="0"/>
            <a:chExt cx="812800" cy="812800"/>
          </a:xfrm>
        </p:grpSpPr>
        <p:sp>
          <p:nvSpPr>
            <p:cNvPr id="531" name="Google Shape;531;p12">
              <a:extLst>
                <a:ext uri="{FF2B5EF4-FFF2-40B4-BE49-F238E27FC236}">
                  <a16:creationId xmlns:a16="http://schemas.microsoft.com/office/drawing/2014/main" id="{01903672-C192-D352-3E66-EFB842F3593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2">
              <a:extLst>
                <a:ext uri="{FF2B5EF4-FFF2-40B4-BE49-F238E27FC236}">
                  <a16:creationId xmlns:a16="http://schemas.microsoft.com/office/drawing/2014/main" id="{81AD5B9E-5660-D433-1CA4-26C39539984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3" name="Google Shape;533;p12">
            <a:extLst>
              <a:ext uri="{FF2B5EF4-FFF2-40B4-BE49-F238E27FC236}">
                <a16:creationId xmlns:a16="http://schemas.microsoft.com/office/drawing/2014/main" id="{D02431C8-0CA3-6BEB-0B9D-447CBF340FCB}"/>
              </a:ext>
            </a:extLst>
          </p:cNvPr>
          <p:cNvGrpSpPr/>
          <p:nvPr/>
        </p:nvGrpSpPr>
        <p:grpSpPr>
          <a:xfrm>
            <a:off x="1655555" y="4146854"/>
            <a:ext cx="2547014" cy="2547015"/>
            <a:chOff x="0" y="0"/>
            <a:chExt cx="812800" cy="812800"/>
          </a:xfrm>
        </p:grpSpPr>
        <p:sp>
          <p:nvSpPr>
            <p:cNvPr id="534" name="Google Shape;534;p12">
              <a:extLst>
                <a:ext uri="{FF2B5EF4-FFF2-40B4-BE49-F238E27FC236}">
                  <a16:creationId xmlns:a16="http://schemas.microsoft.com/office/drawing/2014/main" id="{D745DEDB-C87F-DDB1-A307-4F554790ABB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12">
              <a:extLst>
                <a:ext uri="{FF2B5EF4-FFF2-40B4-BE49-F238E27FC236}">
                  <a16:creationId xmlns:a16="http://schemas.microsoft.com/office/drawing/2014/main" id="{BD251F95-61BF-F40B-DA4A-2ED592C116F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12">
            <a:extLst>
              <a:ext uri="{FF2B5EF4-FFF2-40B4-BE49-F238E27FC236}">
                <a16:creationId xmlns:a16="http://schemas.microsoft.com/office/drawing/2014/main" id="{C52F535A-2194-4AD2-E55B-A043563991BF}"/>
              </a:ext>
            </a:extLst>
          </p:cNvPr>
          <p:cNvGrpSpPr/>
          <p:nvPr/>
        </p:nvGrpSpPr>
        <p:grpSpPr>
          <a:xfrm>
            <a:off x="6806595" y="3768298"/>
            <a:ext cx="3304127" cy="3304127"/>
            <a:chOff x="0" y="0"/>
            <a:chExt cx="812800" cy="812800"/>
          </a:xfrm>
        </p:grpSpPr>
        <p:sp>
          <p:nvSpPr>
            <p:cNvPr id="537" name="Google Shape;537;p12">
              <a:extLst>
                <a:ext uri="{FF2B5EF4-FFF2-40B4-BE49-F238E27FC236}">
                  <a16:creationId xmlns:a16="http://schemas.microsoft.com/office/drawing/2014/main" id="{49FB0ACF-DDE5-B415-5387-C31E17A3F93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a:extLst>
                <a:ext uri="{FF2B5EF4-FFF2-40B4-BE49-F238E27FC236}">
                  <a16:creationId xmlns:a16="http://schemas.microsoft.com/office/drawing/2014/main" id="{D9E1267A-6858-C1CE-AF0C-AC47BD6D206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12">
            <a:extLst>
              <a:ext uri="{FF2B5EF4-FFF2-40B4-BE49-F238E27FC236}">
                <a16:creationId xmlns:a16="http://schemas.microsoft.com/office/drawing/2014/main" id="{38007678-87BC-D4BC-ACE3-A3D0C8EACEC1}"/>
              </a:ext>
            </a:extLst>
          </p:cNvPr>
          <p:cNvGrpSpPr/>
          <p:nvPr/>
        </p:nvGrpSpPr>
        <p:grpSpPr>
          <a:xfrm>
            <a:off x="7185150" y="4146854"/>
            <a:ext cx="2547015" cy="2547015"/>
            <a:chOff x="0" y="0"/>
            <a:chExt cx="812800" cy="812800"/>
          </a:xfrm>
        </p:grpSpPr>
        <p:sp>
          <p:nvSpPr>
            <p:cNvPr id="540" name="Google Shape;540;p12">
              <a:extLst>
                <a:ext uri="{FF2B5EF4-FFF2-40B4-BE49-F238E27FC236}">
                  <a16:creationId xmlns:a16="http://schemas.microsoft.com/office/drawing/2014/main" id="{49CCB72E-D8A2-066A-D23B-EBA042563F8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a:extLst>
                <a:ext uri="{FF2B5EF4-FFF2-40B4-BE49-F238E27FC236}">
                  <a16:creationId xmlns:a16="http://schemas.microsoft.com/office/drawing/2014/main" id="{CC9E1E1A-0E66-1615-CAFC-7479CAAF638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2" name="Google Shape;542;p12">
            <a:extLst>
              <a:ext uri="{FF2B5EF4-FFF2-40B4-BE49-F238E27FC236}">
                <a16:creationId xmlns:a16="http://schemas.microsoft.com/office/drawing/2014/main" id="{AE4532B7-D99D-8AE4-84C4-638636302D15}"/>
              </a:ext>
            </a:extLst>
          </p:cNvPr>
          <p:cNvGrpSpPr/>
          <p:nvPr/>
        </p:nvGrpSpPr>
        <p:grpSpPr>
          <a:xfrm>
            <a:off x="12339571" y="3768298"/>
            <a:ext cx="3304127" cy="3304127"/>
            <a:chOff x="0" y="0"/>
            <a:chExt cx="812800" cy="812800"/>
          </a:xfrm>
        </p:grpSpPr>
        <p:sp>
          <p:nvSpPr>
            <p:cNvPr id="543" name="Google Shape;543;p12">
              <a:extLst>
                <a:ext uri="{FF2B5EF4-FFF2-40B4-BE49-F238E27FC236}">
                  <a16:creationId xmlns:a16="http://schemas.microsoft.com/office/drawing/2014/main" id="{8D4003C1-16BB-62B6-D442-950F59BE6C0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a:extLst>
                <a:ext uri="{FF2B5EF4-FFF2-40B4-BE49-F238E27FC236}">
                  <a16:creationId xmlns:a16="http://schemas.microsoft.com/office/drawing/2014/main" id="{E7878446-6FE4-4427-322A-38CBD34B20D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12">
            <a:extLst>
              <a:ext uri="{FF2B5EF4-FFF2-40B4-BE49-F238E27FC236}">
                <a16:creationId xmlns:a16="http://schemas.microsoft.com/office/drawing/2014/main" id="{69B6E8DC-0831-DAE9-348A-16032B8B1CAA}"/>
              </a:ext>
            </a:extLst>
          </p:cNvPr>
          <p:cNvGrpSpPr/>
          <p:nvPr/>
        </p:nvGrpSpPr>
        <p:grpSpPr>
          <a:xfrm>
            <a:off x="12718127" y="4146854"/>
            <a:ext cx="2547015" cy="2547015"/>
            <a:chOff x="0" y="0"/>
            <a:chExt cx="812800" cy="812800"/>
          </a:xfrm>
        </p:grpSpPr>
        <p:sp>
          <p:nvSpPr>
            <p:cNvPr id="546" name="Google Shape;546;p12">
              <a:extLst>
                <a:ext uri="{FF2B5EF4-FFF2-40B4-BE49-F238E27FC236}">
                  <a16:creationId xmlns:a16="http://schemas.microsoft.com/office/drawing/2014/main" id="{32559CBA-2B17-6E4F-7118-D45218F1B0B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a:extLst>
                <a:ext uri="{FF2B5EF4-FFF2-40B4-BE49-F238E27FC236}">
                  <a16:creationId xmlns:a16="http://schemas.microsoft.com/office/drawing/2014/main" id="{9C4B2049-4712-3352-364F-78469D21ACE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8" name="Google Shape;548;p12">
            <a:extLst>
              <a:ext uri="{FF2B5EF4-FFF2-40B4-BE49-F238E27FC236}">
                <a16:creationId xmlns:a16="http://schemas.microsoft.com/office/drawing/2014/main" id="{30CD9C00-C584-84C1-2A6C-CED35B460C55}"/>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549" name="Google Shape;549;p12">
            <a:extLst>
              <a:ext uri="{FF2B5EF4-FFF2-40B4-BE49-F238E27FC236}">
                <a16:creationId xmlns:a16="http://schemas.microsoft.com/office/drawing/2014/main" id="{8A1F697A-E096-6A6A-827F-25DC9B93CB41}"/>
              </a:ext>
            </a:extLst>
          </p:cNvPr>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rgbClr val="FFFFFF"/>
                </a:solidFill>
                <a:latin typeface="Montserrat"/>
                <a:ea typeface="Montserrat"/>
                <a:cs typeface="Montserrat"/>
                <a:sym typeface="Montserrat"/>
              </a:rPr>
              <a:t>CONTACT</a:t>
            </a:r>
            <a:endParaRPr dirty="0"/>
          </a:p>
        </p:txBody>
      </p:sp>
      <p:sp>
        <p:nvSpPr>
          <p:cNvPr id="550" name="Google Shape;550;p12">
            <a:extLst>
              <a:ext uri="{FF2B5EF4-FFF2-40B4-BE49-F238E27FC236}">
                <a16:creationId xmlns:a16="http://schemas.microsoft.com/office/drawing/2014/main" id="{0ACDD3B9-5200-C9DD-809F-6595B8D57715}"/>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551" name="Google Shape;551;p12">
            <a:extLst>
              <a:ext uri="{FF2B5EF4-FFF2-40B4-BE49-F238E27FC236}">
                <a16:creationId xmlns:a16="http://schemas.microsoft.com/office/drawing/2014/main" id="{B2871496-274C-7DEF-4E86-8053F27A0F26}"/>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553" name="Google Shape;553;p12">
            <a:extLst>
              <a:ext uri="{FF2B5EF4-FFF2-40B4-BE49-F238E27FC236}">
                <a16:creationId xmlns:a16="http://schemas.microsoft.com/office/drawing/2014/main" id="{E338C2F2-D13E-9E17-1E90-2117216C16DA}"/>
              </a:ext>
            </a:extLst>
          </p:cNvPr>
          <p:cNvSpPr txBox="1"/>
          <p:nvPr/>
        </p:nvSpPr>
        <p:spPr>
          <a:xfrm>
            <a:off x="6897870" y="7873674"/>
            <a:ext cx="3525253"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FEATURE OVERVIEW</a:t>
            </a:r>
            <a:endParaRPr dirty="0"/>
          </a:p>
        </p:txBody>
      </p:sp>
      <p:sp>
        <p:nvSpPr>
          <p:cNvPr id="554" name="Google Shape;554;p12">
            <a:extLst>
              <a:ext uri="{FF2B5EF4-FFF2-40B4-BE49-F238E27FC236}">
                <a16:creationId xmlns:a16="http://schemas.microsoft.com/office/drawing/2014/main" id="{7A3F6C9E-D88B-7972-5C1C-A637DFCEAA72}"/>
              </a:ext>
            </a:extLst>
          </p:cNvPr>
          <p:cNvSpPr txBox="1"/>
          <p:nvPr/>
        </p:nvSpPr>
        <p:spPr>
          <a:xfrm>
            <a:off x="6897871" y="8530590"/>
            <a:ext cx="4610686" cy="1809726"/>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100" dirty="0">
                <a:solidFill>
                  <a:schemeClr val="lt1"/>
                </a:solidFill>
                <a:latin typeface="Montserrat"/>
                <a:ea typeface="Montserrat"/>
                <a:cs typeface="Montserrat"/>
                <a:sym typeface="Montserrat"/>
              </a:rPr>
              <a:t>Scientific Calculator, Currency Converter, Ruler, Chart, Thermometer, Backspace &amp; Theme Toggle</a:t>
            </a:r>
            <a:endParaRPr sz="2100" dirty="0">
              <a:solidFill>
                <a:srgbClr val="FFFFFF"/>
              </a:solidFill>
              <a:latin typeface="Montserrat"/>
              <a:ea typeface="Montserrat"/>
              <a:cs typeface="Montserrat"/>
              <a:sym typeface="Montserrat"/>
            </a:endParaRPr>
          </a:p>
        </p:txBody>
      </p:sp>
      <p:sp>
        <p:nvSpPr>
          <p:cNvPr id="555" name="Google Shape;555;p12">
            <a:extLst>
              <a:ext uri="{FF2B5EF4-FFF2-40B4-BE49-F238E27FC236}">
                <a16:creationId xmlns:a16="http://schemas.microsoft.com/office/drawing/2014/main" id="{EAC1ECED-84F8-2192-8F22-2C6935FC194B}"/>
              </a:ext>
            </a:extLst>
          </p:cNvPr>
          <p:cNvSpPr txBox="1"/>
          <p:nvPr/>
        </p:nvSpPr>
        <p:spPr>
          <a:xfrm>
            <a:off x="1380209" y="7843150"/>
            <a:ext cx="330607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INTRODUCTION</a:t>
            </a:r>
            <a:endParaRPr dirty="0"/>
          </a:p>
        </p:txBody>
      </p:sp>
      <p:sp>
        <p:nvSpPr>
          <p:cNvPr id="556" name="Google Shape;556;p12">
            <a:extLst>
              <a:ext uri="{FF2B5EF4-FFF2-40B4-BE49-F238E27FC236}">
                <a16:creationId xmlns:a16="http://schemas.microsoft.com/office/drawing/2014/main" id="{F223A868-2545-D1AD-8BF6-9EB2A0ECB0F4}"/>
              </a:ext>
            </a:extLst>
          </p:cNvPr>
          <p:cNvSpPr txBox="1"/>
          <p:nvPr/>
        </p:nvSpPr>
        <p:spPr>
          <a:xfrm>
            <a:off x="1380208" y="8530590"/>
            <a:ext cx="4610685" cy="90486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sym typeface="Montserrat"/>
              </a:rPr>
              <a:t>Why calculator matter: quick, reusable, user-friendly tools</a:t>
            </a:r>
            <a:endParaRPr dirty="0"/>
          </a:p>
        </p:txBody>
      </p:sp>
      <p:sp>
        <p:nvSpPr>
          <p:cNvPr id="557" name="Google Shape;557;p12">
            <a:extLst>
              <a:ext uri="{FF2B5EF4-FFF2-40B4-BE49-F238E27FC236}">
                <a16:creationId xmlns:a16="http://schemas.microsoft.com/office/drawing/2014/main" id="{503B690B-1480-9F23-C60D-E3F7E9839D84}"/>
              </a:ext>
            </a:extLst>
          </p:cNvPr>
          <p:cNvSpPr txBox="1"/>
          <p:nvPr/>
        </p:nvSpPr>
        <p:spPr>
          <a:xfrm>
            <a:off x="12382538" y="7843150"/>
            <a:ext cx="2039855"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VISUALS</a:t>
            </a:r>
            <a:endParaRPr dirty="0"/>
          </a:p>
        </p:txBody>
      </p:sp>
      <p:sp>
        <p:nvSpPr>
          <p:cNvPr id="558" name="Google Shape;558;p12">
            <a:extLst>
              <a:ext uri="{FF2B5EF4-FFF2-40B4-BE49-F238E27FC236}">
                <a16:creationId xmlns:a16="http://schemas.microsoft.com/office/drawing/2014/main" id="{48DA571C-4E51-A89D-4B6C-5C078D8C14C3}"/>
              </a:ext>
            </a:extLst>
          </p:cNvPr>
          <p:cNvSpPr txBox="1"/>
          <p:nvPr/>
        </p:nvSpPr>
        <p:spPr>
          <a:xfrm>
            <a:off x="12382538" y="8530590"/>
            <a:ext cx="3511006" cy="90486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sym typeface="Montserrat"/>
              </a:rPr>
              <a:t>Currency, Length, Rates and Temperature</a:t>
            </a:r>
            <a:endParaRPr dirty="0"/>
          </a:p>
        </p:txBody>
      </p:sp>
      <p:sp>
        <p:nvSpPr>
          <p:cNvPr id="559" name="Google Shape;559;p12">
            <a:extLst>
              <a:ext uri="{FF2B5EF4-FFF2-40B4-BE49-F238E27FC236}">
                <a16:creationId xmlns:a16="http://schemas.microsoft.com/office/drawing/2014/main" id="{D9711843-0352-D6E4-6071-12BF0FEC669F}"/>
              </a:ext>
            </a:extLst>
          </p:cNvPr>
          <p:cNvSpPr txBox="1"/>
          <p:nvPr/>
        </p:nvSpPr>
        <p:spPr>
          <a:xfrm>
            <a:off x="1028700" y="2089361"/>
            <a:ext cx="8770984"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dirty="0">
                <a:solidFill>
                  <a:srgbClr val="60C7F6"/>
                </a:solidFill>
                <a:latin typeface="Oswald"/>
                <a:ea typeface="Oswald"/>
                <a:cs typeface="Oswald"/>
                <a:sym typeface="Oswald"/>
              </a:rPr>
              <a:t>TABLE OF CONTENTS</a:t>
            </a:r>
            <a:endParaRPr dirty="0"/>
          </a:p>
        </p:txBody>
      </p:sp>
      <p:sp>
        <p:nvSpPr>
          <p:cNvPr id="560" name="Google Shape;560;p12">
            <a:extLst>
              <a:ext uri="{FF2B5EF4-FFF2-40B4-BE49-F238E27FC236}">
                <a16:creationId xmlns:a16="http://schemas.microsoft.com/office/drawing/2014/main" id="{F4F2C3B1-6EBA-46ED-9980-9214CC9DD040}"/>
              </a:ext>
            </a:extLst>
          </p:cNvPr>
          <p:cNvSpPr txBox="1"/>
          <p:nvPr/>
        </p:nvSpPr>
        <p:spPr>
          <a:xfrm>
            <a:off x="2141222" y="4700834"/>
            <a:ext cx="1766182"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01.</a:t>
            </a:r>
            <a:endParaRPr dirty="0"/>
          </a:p>
        </p:txBody>
      </p:sp>
      <p:sp>
        <p:nvSpPr>
          <p:cNvPr id="561" name="Google Shape;561;p12">
            <a:extLst>
              <a:ext uri="{FF2B5EF4-FFF2-40B4-BE49-F238E27FC236}">
                <a16:creationId xmlns:a16="http://schemas.microsoft.com/office/drawing/2014/main" id="{F538C7C7-1C11-4186-57CD-9A5F3C4A4F91}"/>
              </a:ext>
            </a:extLst>
          </p:cNvPr>
          <p:cNvSpPr txBox="1"/>
          <p:nvPr/>
        </p:nvSpPr>
        <p:spPr>
          <a:xfrm>
            <a:off x="7605631" y="4700834"/>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a:solidFill>
                  <a:srgbClr val="FFFFFF"/>
                </a:solidFill>
                <a:latin typeface="Barlow"/>
                <a:ea typeface="Barlow"/>
                <a:cs typeface="Barlow"/>
                <a:sym typeface="Barlow"/>
              </a:rPr>
              <a:t>02.</a:t>
            </a:r>
            <a:endParaRPr/>
          </a:p>
        </p:txBody>
      </p:sp>
      <p:sp>
        <p:nvSpPr>
          <p:cNvPr id="562" name="Google Shape;562;p12">
            <a:extLst>
              <a:ext uri="{FF2B5EF4-FFF2-40B4-BE49-F238E27FC236}">
                <a16:creationId xmlns:a16="http://schemas.microsoft.com/office/drawing/2014/main" id="{C78ABD90-BB9E-A9A6-9E0C-F6FC6EBAED13}"/>
              </a:ext>
            </a:extLst>
          </p:cNvPr>
          <p:cNvSpPr txBox="1"/>
          <p:nvPr/>
        </p:nvSpPr>
        <p:spPr>
          <a:xfrm>
            <a:off x="13080808" y="4691553"/>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a:solidFill>
                  <a:srgbClr val="FFFFFF"/>
                </a:solidFill>
                <a:latin typeface="Barlow"/>
                <a:ea typeface="Barlow"/>
                <a:cs typeface="Barlow"/>
                <a:sym typeface="Barlow"/>
              </a:rPr>
              <a:t>03.</a:t>
            </a:r>
            <a:endParaRPr/>
          </a:p>
        </p:txBody>
      </p:sp>
      <p:grpSp>
        <p:nvGrpSpPr>
          <p:cNvPr id="563" name="Google Shape;563;p12">
            <a:extLst>
              <a:ext uri="{FF2B5EF4-FFF2-40B4-BE49-F238E27FC236}">
                <a16:creationId xmlns:a16="http://schemas.microsoft.com/office/drawing/2014/main" id="{86360C1A-2DBD-EF1E-AC4D-A7010337F6D9}"/>
              </a:ext>
            </a:extLst>
          </p:cNvPr>
          <p:cNvGrpSpPr/>
          <p:nvPr/>
        </p:nvGrpSpPr>
        <p:grpSpPr>
          <a:xfrm>
            <a:off x="5351527" y="1238448"/>
            <a:ext cx="3114596" cy="80027"/>
            <a:chOff x="0" y="0"/>
            <a:chExt cx="4152794" cy="106703"/>
          </a:xfrm>
        </p:grpSpPr>
        <p:grpSp>
          <p:nvGrpSpPr>
            <p:cNvPr id="564" name="Google Shape;564;p12">
              <a:extLst>
                <a:ext uri="{FF2B5EF4-FFF2-40B4-BE49-F238E27FC236}">
                  <a16:creationId xmlns:a16="http://schemas.microsoft.com/office/drawing/2014/main" id="{186889E6-A274-85E7-8464-2CA5A9546E37}"/>
                </a:ext>
              </a:extLst>
            </p:cNvPr>
            <p:cNvGrpSpPr/>
            <p:nvPr/>
          </p:nvGrpSpPr>
          <p:grpSpPr>
            <a:xfrm>
              <a:off x="0" y="0"/>
              <a:ext cx="106703" cy="106703"/>
              <a:chOff x="0" y="0"/>
              <a:chExt cx="812800" cy="812800"/>
            </a:xfrm>
          </p:grpSpPr>
          <p:sp>
            <p:nvSpPr>
              <p:cNvPr id="565" name="Google Shape;565;p12">
                <a:extLst>
                  <a:ext uri="{FF2B5EF4-FFF2-40B4-BE49-F238E27FC236}">
                    <a16:creationId xmlns:a16="http://schemas.microsoft.com/office/drawing/2014/main" id="{F8810692-B300-0DF4-0605-29D302C1E09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a:extLst>
                  <a:ext uri="{FF2B5EF4-FFF2-40B4-BE49-F238E27FC236}">
                    <a16:creationId xmlns:a16="http://schemas.microsoft.com/office/drawing/2014/main" id="{EC1B9DB7-33A4-01EB-4DF0-F53B0B3F051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7" name="Google Shape;567;p12">
              <a:extLst>
                <a:ext uri="{FF2B5EF4-FFF2-40B4-BE49-F238E27FC236}">
                  <a16:creationId xmlns:a16="http://schemas.microsoft.com/office/drawing/2014/main" id="{1BCBBC5D-4F96-C532-87B3-EA969406982E}"/>
                </a:ext>
              </a:extLst>
            </p:cNvPr>
            <p:cNvGrpSpPr/>
            <p:nvPr/>
          </p:nvGrpSpPr>
          <p:grpSpPr>
            <a:xfrm>
              <a:off x="1348697" y="0"/>
              <a:ext cx="106703" cy="106703"/>
              <a:chOff x="0" y="0"/>
              <a:chExt cx="812800" cy="812800"/>
            </a:xfrm>
          </p:grpSpPr>
          <p:sp>
            <p:nvSpPr>
              <p:cNvPr id="568" name="Google Shape;568;p12">
                <a:extLst>
                  <a:ext uri="{FF2B5EF4-FFF2-40B4-BE49-F238E27FC236}">
                    <a16:creationId xmlns:a16="http://schemas.microsoft.com/office/drawing/2014/main" id="{16AF5482-8343-BD85-F15B-99B90DEE4FB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a:extLst>
                  <a:ext uri="{FF2B5EF4-FFF2-40B4-BE49-F238E27FC236}">
                    <a16:creationId xmlns:a16="http://schemas.microsoft.com/office/drawing/2014/main" id="{1CD59519-D85C-E462-05AE-C26F5FA430E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12">
              <a:extLst>
                <a:ext uri="{FF2B5EF4-FFF2-40B4-BE49-F238E27FC236}">
                  <a16:creationId xmlns:a16="http://schemas.microsoft.com/office/drawing/2014/main" id="{A36E0565-53ED-36F6-21E5-95DCBA76DF65}"/>
                </a:ext>
              </a:extLst>
            </p:cNvPr>
            <p:cNvGrpSpPr/>
            <p:nvPr/>
          </p:nvGrpSpPr>
          <p:grpSpPr>
            <a:xfrm>
              <a:off x="1798263" y="0"/>
              <a:ext cx="106703" cy="106703"/>
              <a:chOff x="0" y="0"/>
              <a:chExt cx="812800" cy="812800"/>
            </a:xfrm>
          </p:grpSpPr>
          <p:sp>
            <p:nvSpPr>
              <p:cNvPr id="571" name="Google Shape;571;p12">
                <a:extLst>
                  <a:ext uri="{FF2B5EF4-FFF2-40B4-BE49-F238E27FC236}">
                    <a16:creationId xmlns:a16="http://schemas.microsoft.com/office/drawing/2014/main" id="{81DF0CD0-2D74-BF6A-B031-1D3D9DAD9C0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
                <a:extLst>
                  <a:ext uri="{FF2B5EF4-FFF2-40B4-BE49-F238E27FC236}">
                    <a16:creationId xmlns:a16="http://schemas.microsoft.com/office/drawing/2014/main" id="{C6ACB38D-CD05-46A1-6C13-1114B92E6A9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12">
              <a:extLst>
                <a:ext uri="{FF2B5EF4-FFF2-40B4-BE49-F238E27FC236}">
                  <a16:creationId xmlns:a16="http://schemas.microsoft.com/office/drawing/2014/main" id="{EF32413C-E57A-28B6-D539-D10CAA7AC825}"/>
                </a:ext>
              </a:extLst>
            </p:cNvPr>
            <p:cNvGrpSpPr/>
            <p:nvPr/>
          </p:nvGrpSpPr>
          <p:grpSpPr>
            <a:xfrm>
              <a:off x="2247828" y="0"/>
              <a:ext cx="106703" cy="106703"/>
              <a:chOff x="0" y="0"/>
              <a:chExt cx="812800" cy="812800"/>
            </a:xfrm>
          </p:grpSpPr>
          <p:sp>
            <p:nvSpPr>
              <p:cNvPr id="574" name="Google Shape;574;p12">
                <a:extLst>
                  <a:ext uri="{FF2B5EF4-FFF2-40B4-BE49-F238E27FC236}">
                    <a16:creationId xmlns:a16="http://schemas.microsoft.com/office/drawing/2014/main" id="{1F2BFA61-9282-8A96-345A-B3C3195A6F6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a:extLst>
                  <a:ext uri="{FF2B5EF4-FFF2-40B4-BE49-F238E27FC236}">
                    <a16:creationId xmlns:a16="http://schemas.microsoft.com/office/drawing/2014/main" id="{72E57F72-F43C-C96F-64C0-2766C08C80F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a:extLst>
                <a:ext uri="{FF2B5EF4-FFF2-40B4-BE49-F238E27FC236}">
                  <a16:creationId xmlns:a16="http://schemas.microsoft.com/office/drawing/2014/main" id="{81E91CD4-436D-A1CE-9444-70C97699C986}"/>
                </a:ext>
              </a:extLst>
            </p:cNvPr>
            <p:cNvGrpSpPr/>
            <p:nvPr/>
          </p:nvGrpSpPr>
          <p:grpSpPr>
            <a:xfrm>
              <a:off x="2697394" y="0"/>
              <a:ext cx="106703" cy="106703"/>
              <a:chOff x="0" y="0"/>
              <a:chExt cx="812800" cy="812800"/>
            </a:xfrm>
          </p:grpSpPr>
          <p:sp>
            <p:nvSpPr>
              <p:cNvPr id="577" name="Google Shape;577;p12">
                <a:extLst>
                  <a:ext uri="{FF2B5EF4-FFF2-40B4-BE49-F238E27FC236}">
                    <a16:creationId xmlns:a16="http://schemas.microsoft.com/office/drawing/2014/main" id="{F9A879A3-EB06-D694-CB9D-95F15C70515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a:extLst>
                  <a:ext uri="{FF2B5EF4-FFF2-40B4-BE49-F238E27FC236}">
                    <a16:creationId xmlns:a16="http://schemas.microsoft.com/office/drawing/2014/main" id="{36128945-9817-A924-5B9F-AA2862FA6A1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9" name="Google Shape;579;p12">
              <a:extLst>
                <a:ext uri="{FF2B5EF4-FFF2-40B4-BE49-F238E27FC236}">
                  <a16:creationId xmlns:a16="http://schemas.microsoft.com/office/drawing/2014/main" id="{B436B89E-10D2-6F11-1653-3750722117CA}"/>
                </a:ext>
              </a:extLst>
            </p:cNvPr>
            <p:cNvGrpSpPr/>
            <p:nvPr/>
          </p:nvGrpSpPr>
          <p:grpSpPr>
            <a:xfrm>
              <a:off x="3146959" y="0"/>
              <a:ext cx="106703" cy="106703"/>
              <a:chOff x="0" y="0"/>
              <a:chExt cx="812800" cy="812800"/>
            </a:xfrm>
          </p:grpSpPr>
          <p:sp>
            <p:nvSpPr>
              <p:cNvPr id="580" name="Google Shape;580;p12">
                <a:extLst>
                  <a:ext uri="{FF2B5EF4-FFF2-40B4-BE49-F238E27FC236}">
                    <a16:creationId xmlns:a16="http://schemas.microsoft.com/office/drawing/2014/main" id="{4F1F06A5-2C4B-E352-EDE2-29E908FF944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a:extLst>
                  <a:ext uri="{FF2B5EF4-FFF2-40B4-BE49-F238E27FC236}">
                    <a16:creationId xmlns:a16="http://schemas.microsoft.com/office/drawing/2014/main" id="{B7D27AFB-68C2-03DB-0C60-E51A2B491C0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a:extLst>
                <a:ext uri="{FF2B5EF4-FFF2-40B4-BE49-F238E27FC236}">
                  <a16:creationId xmlns:a16="http://schemas.microsoft.com/office/drawing/2014/main" id="{3B9C2D5B-69C1-9825-5611-4BDDC598CF43}"/>
                </a:ext>
              </a:extLst>
            </p:cNvPr>
            <p:cNvGrpSpPr/>
            <p:nvPr/>
          </p:nvGrpSpPr>
          <p:grpSpPr>
            <a:xfrm>
              <a:off x="449566" y="0"/>
              <a:ext cx="106703" cy="106703"/>
              <a:chOff x="0" y="0"/>
              <a:chExt cx="812800" cy="812800"/>
            </a:xfrm>
          </p:grpSpPr>
          <p:sp>
            <p:nvSpPr>
              <p:cNvPr id="583" name="Google Shape;583;p12">
                <a:extLst>
                  <a:ext uri="{FF2B5EF4-FFF2-40B4-BE49-F238E27FC236}">
                    <a16:creationId xmlns:a16="http://schemas.microsoft.com/office/drawing/2014/main" id="{6A32A258-45EA-C8D3-BECA-E3FBF61044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a:extLst>
                  <a:ext uri="{FF2B5EF4-FFF2-40B4-BE49-F238E27FC236}">
                    <a16:creationId xmlns:a16="http://schemas.microsoft.com/office/drawing/2014/main" id="{FC699E57-0306-9C45-F949-E59F77ECA7B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a:extLst>
                <a:ext uri="{FF2B5EF4-FFF2-40B4-BE49-F238E27FC236}">
                  <a16:creationId xmlns:a16="http://schemas.microsoft.com/office/drawing/2014/main" id="{A6476CDD-8565-58B1-F29E-3B013A4B5074}"/>
                </a:ext>
              </a:extLst>
            </p:cNvPr>
            <p:cNvGrpSpPr/>
            <p:nvPr/>
          </p:nvGrpSpPr>
          <p:grpSpPr>
            <a:xfrm>
              <a:off x="899131" y="0"/>
              <a:ext cx="106703" cy="106703"/>
              <a:chOff x="0" y="0"/>
              <a:chExt cx="812800" cy="812800"/>
            </a:xfrm>
          </p:grpSpPr>
          <p:sp>
            <p:nvSpPr>
              <p:cNvPr id="586" name="Google Shape;586;p12">
                <a:extLst>
                  <a:ext uri="{FF2B5EF4-FFF2-40B4-BE49-F238E27FC236}">
                    <a16:creationId xmlns:a16="http://schemas.microsoft.com/office/drawing/2014/main" id="{01466AD8-0468-959B-EF9B-A686C485777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a:extLst>
                  <a:ext uri="{FF2B5EF4-FFF2-40B4-BE49-F238E27FC236}">
                    <a16:creationId xmlns:a16="http://schemas.microsoft.com/office/drawing/2014/main" id="{F13C613F-7943-0BE5-5576-B5B817575FC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2">
              <a:extLst>
                <a:ext uri="{FF2B5EF4-FFF2-40B4-BE49-F238E27FC236}">
                  <a16:creationId xmlns:a16="http://schemas.microsoft.com/office/drawing/2014/main" id="{5AF125AF-00C1-2923-AFF4-6876164FF3D8}"/>
                </a:ext>
              </a:extLst>
            </p:cNvPr>
            <p:cNvGrpSpPr/>
            <p:nvPr/>
          </p:nvGrpSpPr>
          <p:grpSpPr>
            <a:xfrm>
              <a:off x="3596525" y="0"/>
              <a:ext cx="106703" cy="106703"/>
              <a:chOff x="0" y="0"/>
              <a:chExt cx="812800" cy="812800"/>
            </a:xfrm>
          </p:grpSpPr>
          <p:sp>
            <p:nvSpPr>
              <p:cNvPr id="589" name="Google Shape;589;p12">
                <a:extLst>
                  <a:ext uri="{FF2B5EF4-FFF2-40B4-BE49-F238E27FC236}">
                    <a16:creationId xmlns:a16="http://schemas.microsoft.com/office/drawing/2014/main" id="{E1656D9F-5FC9-3FD5-20E4-F73200CB70A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a:extLst>
                  <a:ext uri="{FF2B5EF4-FFF2-40B4-BE49-F238E27FC236}">
                    <a16:creationId xmlns:a16="http://schemas.microsoft.com/office/drawing/2014/main" id="{134A6BC5-9FE0-87D3-C5B8-6CB21018B77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a:extLst>
                <a:ext uri="{FF2B5EF4-FFF2-40B4-BE49-F238E27FC236}">
                  <a16:creationId xmlns:a16="http://schemas.microsoft.com/office/drawing/2014/main" id="{3F392AF7-F605-0732-88F0-25A6697A0F52}"/>
                </a:ext>
              </a:extLst>
            </p:cNvPr>
            <p:cNvGrpSpPr/>
            <p:nvPr/>
          </p:nvGrpSpPr>
          <p:grpSpPr>
            <a:xfrm>
              <a:off x="4046091" y="0"/>
              <a:ext cx="106703" cy="106703"/>
              <a:chOff x="0" y="0"/>
              <a:chExt cx="812800" cy="812800"/>
            </a:xfrm>
          </p:grpSpPr>
          <p:sp>
            <p:nvSpPr>
              <p:cNvPr id="592" name="Google Shape;592;p12">
                <a:extLst>
                  <a:ext uri="{FF2B5EF4-FFF2-40B4-BE49-F238E27FC236}">
                    <a16:creationId xmlns:a16="http://schemas.microsoft.com/office/drawing/2014/main" id="{90259398-BEA6-66F9-E852-09A66C5245F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a:extLst>
                  <a:ext uri="{FF2B5EF4-FFF2-40B4-BE49-F238E27FC236}">
                    <a16:creationId xmlns:a16="http://schemas.microsoft.com/office/drawing/2014/main" id="{7941247A-0005-2AA3-528B-434BEE36CF9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95" name="Google Shape;595;p12">
            <a:extLst>
              <a:ext uri="{FF2B5EF4-FFF2-40B4-BE49-F238E27FC236}">
                <a16:creationId xmlns:a16="http://schemas.microsoft.com/office/drawing/2014/main" id="{A3704A74-0665-513B-1DDB-D848F6A4708A}"/>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643663" y="1195887"/>
            <a:ext cx="5276622" cy="1605650"/>
          </a:xfrm>
          <a:prstGeom prst="rect">
            <a:avLst/>
          </a:prstGeom>
          <a:noFill/>
          <a:ln>
            <a:noFill/>
          </a:ln>
        </p:spPr>
      </p:pic>
      <p:pic>
        <p:nvPicPr>
          <p:cNvPr id="596" name="Google Shape;596;p12">
            <a:extLst>
              <a:ext uri="{FF2B5EF4-FFF2-40B4-BE49-F238E27FC236}">
                <a16:creationId xmlns:a16="http://schemas.microsoft.com/office/drawing/2014/main" id="{550840C9-7300-9B09-DC22-EF4204FF0AB0}"/>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767525" y="2566325"/>
            <a:ext cx="975425" cy="6688625"/>
          </a:xfrm>
          <a:prstGeom prst="rect">
            <a:avLst/>
          </a:prstGeom>
          <a:noFill/>
          <a:ln>
            <a:noFill/>
          </a:ln>
        </p:spPr>
      </p:pic>
      <p:pic>
        <p:nvPicPr>
          <p:cNvPr id="597" name="Google Shape;597;p12">
            <a:extLst>
              <a:ext uri="{FF2B5EF4-FFF2-40B4-BE49-F238E27FC236}">
                <a16:creationId xmlns:a16="http://schemas.microsoft.com/office/drawing/2014/main" id="{59693868-8DBE-DAF1-4D97-553FE12BA07D}"/>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872175" y="3825025"/>
            <a:ext cx="3160338" cy="3166705"/>
          </a:xfrm>
          <a:prstGeom prst="rect">
            <a:avLst/>
          </a:prstGeom>
          <a:noFill/>
          <a:ln>
            <a:noFill/>
          </a:ln>
        </p:spPr>
      </p:pic>
      <p:pic>
        <p:nvPicPr>
          <p:cNvPr id="598" name="Google Shape;598;p12">
            <a:extLst>
              <a:ext uri="{FF2B5EF4-FFF2-40B4-BE49-F238E27FC236}">
                <a16:creationId xmlns:a16="http://schemas.microsoft.com/office/drawing/2014/main" id="{BA5BA020-8DC1-18B4-FD1E-4855BA7118B4}"/>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2411450" y="3837012"/>
            <a:ext cx="3160338" cy="3166705"/>
          </a:xfrm>
          <a:prstGeom prst="rect">
            <a:avLst/>
          </a:prstGeom>
          <a:noFill/>
          <a:ln>
            <a:noFill/>
          </a:ln>
        </p:spPr>
      </p:pic>
      <p:pic>
        <p:nvPicPr>
          <p:cNvPr id="599" name="Google Shape;599;p12">
            <a:extLst>
              <a:ext uri="{FF2B5EF4-FFF2-40B4-BE49-F238E27FC236}">
                <a16:creationId xmlns:a16="http://schemas.microsoft.com/office/drawing/2014/main" id="{98334A60-FB98-4547-EAC4-BA8D5F215A2A}"/>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341175" y="3837125"/>
            <a:ext cx="3160338" cy="3166705"/>
          </a:xfrm>
          <a:prstGeom prst="rect">
            <a:avLst/>
          </a:prstGeom>
          <a:noFill/>
          <a:ln>
            <a:noFill/>
          </a:ln>
        </p:spPr>
      </p:pic>
      <p:pic>
        <p:nvPicPr>
          <p:cNvPr id="2" name="Picture 1">
            <a:extLst>
              <a:ext uri="{FF2B5EF4-FFF2-40B4-BE49-F238E27FC236}">
                <a16:creationId xmlns:a16="http://schemas.microsoft.com/office/drawing/2014/main" id="{876FDCCD-F5EB-1EB8-C03E-ED026403057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011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9">
          <a:extLst>
            <a:ext uri="{FF2B5EF4-FFF2-40B4-BE49-F238E27FC236}">
              <a16:creationId xmlns:a16="http://schemas.microsoft.com/office/drawing/2014/main" id="{46BE270F-A8CF-2CFE-32F8-CC52253E1EBA}"/>
            </a:ext>
          </a:extLst>
        </p:cNvPr>
        <p:cNvGrpSpPr/>
        <p:nvPr/>
      </p:nvGrpSpPr>
      <p:grpSpPr>
        <a:xfrm>
          <a:off x="0" y="0"/>
          <a:ext cx="0" cy="0"/>
          <a:chOff x="0" y="0"/>
          <a:chExt cx="0" cy="0"/>
        </a:xfrm>
      </p:grpSpPr>
      <p:grpSp>
        <p:nvGrpSpPr>
          <p:cNvPr id="1080" name="Google Shape;1080;p19">
            <a:extLst>
              <a:ext uri="{FF2B5EF4-FFF2-40B4-BE49-F238E27FC236}">
                <a16:creationId xmlns:a16="http://schemas.microsoft.com/office/drawing/2014/main" id="{7F68DF1E-6800-C4F2-D0DF-9BB58CADBD61}"/>
              </a:ext>
            </a:extLst>
          </p:cNvPr>
          <p:cNvGrpSpPr/>
          <p:nvPr/>
        </p:nvGrpSpPr>
        <p:grpSpPr>
          <a:xfrm rot="10800000">
            <a:off x="0" y="0"/>
            <a:ext cx="18288000" cy="10431661"/>
            <a:chOff x="0" y="-38100"/>
            <a:chExt cx="4816593" cy="2747433"/>
          </a:xfrm>
        </p:grpSpPr>
        <p:sp>
          <p:nvSpPr>
            <p:cNvPr id="1081" name="Google Shape;1081;p19">
              <a:extLst>
                <a:ext uri="{FF2B5EF4-FFF2-40B4-BE49-F238E27FC236}">
                  <a16:creationId xmlns:a16="http://schemas.microsoft.com/office/drawing/2014/main" id="{9826842D-42CC-63FA-5CBA-83F9CF1735DB}"/>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082" name="Google Shape;1082;p19">
              <a:extLst>
                <a:ext uri="{FF2B5EF4-FFF2-40B4-BE49-F238E27FC236}">
                  <a16:creationId xmlns:a16="http://schemas.microsoft.com/office/drawing/2014/main" id="{619AE60F-55AB-4B88-B4EF-8C5E13991648}"/>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83" name="Google Shape;1083;p19">
            <a:extLst>
              <a:ext uri="{FF2B5EF4-FFF2-40B4-BE49-F238E27FC236}">
                <a16:creationId xmlns:a16="http://schemas.microsoft.com/office/drawing/2014/main" id="{853DBFB0-07D6-F3A8-1E4C-ACE2E5DD6C8B}"/>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073800" y="2407925"/>
            <a:ext cx="807500" cy="6776176"/>
          </a:xfrm>
          <a:prstGeom prst="rect">
            <a:avLst/>
          </a:prstGeom>
          <a:noFill/>
          <a:ln>
            <a:noFill/>
          </a:ln>
        </p:spPr>
      </p:pic>
      <p:pic>
        <p:nvPicPr>
          <p:cNvPr id="1084" name="Google Shape;1084;p19">
            <a:extLst>
              <a:ext uri="{FF2B5EF4-FFF2-40B4-BE49-F238E27FC236}">
                <a16:creationId xmlns:a16="http://schemas.microsoft.com/office/drawing/2014/main" id="{769FA370-2C82-FAE5-6F8D-9788E2ED733C}"/>
              </a:ext>
            </a:extLst>
          </p:cNvPr>
          <p:cNvPicPr preferRelativeResize="0"/>
          <p:nvPr/>
        </p:nvPicPr>
        <p:blipFill>
          <a:blip r:embed="rId4">
            <a:alphaModFix/>
          </a:blip>
          <a:stretch>
            <a:fillRect/>
          </a:stretch>
        </p:blipFill>
        <p:spPr>
          <a:xfrm>
            <a:off x="-1859300" y="-14748"/>
            <a:ext cx="22726886" cy="10287000"/>
          </a:xfrm>
          <a:prstGeom prst="rect">
            <a:avLst/>
          </a:prstGeom>
          <a:noFill/>
          <a:ln>
            <a:noFill/>
          </a:ln>
        </p:spPr>
      </p:pic>
      <p:grpSp>
        <p:nvGrpSpPr>
          <p:cNvPr id="1086" name="Google Shape;1086;p19">
            <a:extLst>
              <a:ext uri="{FF2B5EF4-FFF2-40B4-BE49-F238E27FC236}">
                <a16:creationId xmlns:a16="http://schemas.microsoft.com/office/drawing/2014/main" id="{85A0B830-CF11-254A-66C0-B0F9F41AA8D9}"/>
              </a:ext>
            </a:extLst>
          </p:cNvPr>
          <p:cNvGrpSpPr/>
          <p:nvPr/>
        </p:nvGrpSpPr>
        <p:grpSpPr>
          <a:xfrm>
            <a:off x="1276999" y="3268104"/>
            <a:ext cx="6994724" cy="5474309"/>
            <a:chOff x="0" y="-38100"/>
            <a:chExt cx="1824980" cy="632075"/>
          </a:xfrm>
        </p:grpSpPr>
        <p:sp>
          <p:nvSpPr>
            <p:cNvPr id="1087" name="Google Shape;1087;p19">
              <a:extLst>
                <a:ext uri="{FF2B5EF4-FFF2-40B4-BE49-F238E27FC236}">
                  <a16:creationId xmlns:a16="http://schemas.microsoft.com/office/drawing/2014/main" id="{C5453327-D6B6-4566-B841-C702E9E8109D}"/>
                </a:ext>
              </a:extLst>
            </p:cNvPr>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a:extLst>
                <a:ext uri="{FF2B5EF4-FFF2-40B4-BE49-F238E27FC236}">
                  <a16:creationId xmlns:a16="http://schemas.microsoft.com/office/drawing/2014/main" id="{783F5BD8-40ED-F149-810A-F783487CFBA5}"/>
                </a:ext>
              </a:extLst>
            </p:cNvPr>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2" name="Google Shape;1092;p19">
            <a:extLst>
              <a:ext uri="{FF2B5EF4-FFF2-40B4-BE49-F238E27FC236}">
                <a16:creationId xmlns:a16="http://schemas.microsoft.com/office/drawing/2014/main" id="{626B458E-2E08-0A13-E971-B9CE733A9A17}"/>
              </a:ext>
            </a:extLst>
          </p:cNvPr>
          <p:cNvGrpSpPr/>
          <p:nvPr/>
        </p:nvGrpSpPr>
        <p:grpSpPr>
          <a:xfrm>
            <a:off x="9798480" y="3268105"/>
            <a:ext cx="7044627" cy="5474308"/>
            <a:chOff x="0" y="-38100"/>
            <a:chExt cx="1824980" cy="632075"/>
          </a:xfrm>
        </p:grpSpPr>
        <p:sp>
          <p:nvSpPr>
            <p:cNvPr id="1093" name="Google Shape;1093;p19">
              <a:extLst>
                <a:ext uri="{FF2B5EF4-FFF2-40B4-BE49-F238E27FC236}">
                  <a16:creationId xmlns:a16="http://schemas.microsoft.com/office/drawing/2014/main" id="{2090E88E-8A7B-570B-B7B8-5C63ED7621E9}"/>
                </a:ext>
              </a:extLst>
            </p:cNvPr>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a:extLst>
                <a:ext uri="{FF2B5EF4-FFF2-40B4-BE49-F238E27FC236}">
                  <a16:creationId xmlns:a16="http://schemas.microsoft.com/office/drawing/2014/main" id="{CC55987D-6357-1F19-43DE-0695AD3B9538}"/>
                </a:ext>
              </a:extLst>
            </p:cNvPr>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5" name="Google Shape;1095;p19">
            <a:extLst>
              <a:ext uri="{FF2B5EF4-FFF2-40B4-BE49-F238E27FC236}">
                <a16:creationId xmlns:a16="http://schemas.microsoft.com/office/drawing/2014/main" id="{2105C6D1-3A6D-5D0E-93BC-FE692D92B290}"/>
              </a:ext>
            </a:extLst>
          </p:cNvPr>
          <p:cNvGrpSpPr/>
          <p:nvPr/>
        </p:nvGrpSpPr>
        <p:grpSpPr>
          <a:xfrm>
            <a:off x="9798480" y="6342504"/>
            <a:ext cx="6929221" cy="2399910"/>
            <a:chOff x="0" y="-38100"/>
            <a:chExt cx="1824980" cy="632075"/>
          </a:xfrm>
        </p:grpSpPr>
        <p:sp>
          <p:nvSpPr>
            <p:cNvPr id="1096" name="Google Shape;1096;p19">
              <a:extLst>
                <a:ext uri="{FF2B5EF4-FFF2-40B4-BE49-F238E27FC236}">
                  <a16:creationId xmlns:a16="http://schemas.microsoft.com/office/drawing/2014/main" id="{95082E0D-373D-0AC2-F953-85927CBB9E0D}"/>
                </a:ext>
              </a:extLst>
            </p:cNvPr>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a:extLst>
                <a:ext uri="{FF2B5EF4-FFF2-40B4-BE49-F238E27FC236}">
                  <a16:creationId xmlns:a16="http://schemas.microsoft.com/office/drawing/2014/main" id="{B03C9041-5199-90CC-CC47-1DFB002009F2}"/>
                </a:ext>
              </a:extLst>
            </p:cNvPr>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8" name="Google Shape;1098;p19">
            <a:extLst>
              <a:ext uri="{FF2B5EF4-FFF2-40B4-BE49-F238E27FC236}">
                <a16:creationId xmlns:a16="http://schemas.microsoft.com/office/drawing/2014/main" id="{E537EBBD-3CDC-7E3B-AC9A-0EB3D9470C6E}"/>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099" name="Google Shape;1099;p19">
            <a:extLst>
              <a:ext uri="{FF2B5EF4-FFF2-40B4-BE49-F238E27FC236}">
                <a16:creationId xmlns:a16="http://schemas.microsoft.com/office/drawing/2014/main" id="{B70B857E-811A-0DB5-7469-7C1040FDCBBA}"/>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100" name="Google Shape;1100;p19">
            <a:extLst>
              <a:ext uri="{FF2B5EF4-FFF2-40B4-BE49-F238E27FC236}">
                <a16:creationId xmlns:a16="http://schemas.microsoft.com/office/drawing/2014/main" id="{42520DD4-BA39-61C0-5D85-1E2EBDDD725E}"/>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1101" name="Google Shape;1101;p19">
            <a:extLst>
              <a:ext uri="{FF2B5EF4-FFF2-40B4-BE49-F238E27FC236}">
                <a16:creationId xmlns:a16="http://schemas.microsoft.com/office/drawing/2014/main" id="{6F92AA35-C7CB-ECDA-5C12-9B054079B3E9}"/>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1103" name="Google Shape;1103;p19">
            <a:extLst>
              <a:ext uri="{FF2B5EF4-FFF2-40B4-BE49-F238E27FC236}">
                <a16:creationId xmlns:a16="http://schemas.microsoft.com/office/drawing/2014/main" id="{C72957D7-10B5-7778-F4B4-100498231743}"/>
              </a:ext>
            </a:extLst>
          </p:cNvPr>
          <p:cNvSpPr txBox="1"/>
          <p:nvPr/>
        </p:nvSpPr>
        <p:spPr>
          <a:xfrm>
            <a:off x="1276999" y="1790128"/>
            <a:ext cx="15531612"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CHALLENGES &amp; SOLUTIONS</a:t>
            </a:r>
            <a:endParaRPr dirty="0"/>
          </a:p>
        </p:txBody>
      </p:sp>
      <p:grpSp>
        <p:nvGrpSpPr>
          <p:cNvPr id="1104" name="Google Shape;1104;p19">
            <a:extLst>
              <a:ext uri="{FF2B5EF4-FFF2-40B4-BE49-F238E27FC236}">
                <a16:creationId xmlns:a16="http://schemas.microsoft.com/office/drawing/2014/main" id="{F4451F23-F13E-605E-E172-2E17D3E0F5F0}"/>
              </a:ext>
            </a:extLst>
          </p:cNvPr>
          <p:cNvGrpSpPr/>
          <p:nvPr/>
        </p:nvGrpSpPr>
        <p:grpSpPr>
          <a:xfrm>
            <a:off x="1227096" y="2683786"/>
            <a:ext cx="7044627" cy="1856605"/>
            <a:chOff x="0" y="-190500"/>
            <a:chExt cx="1855375" cy="488983"/>
          </a:xfrm>
        </p:grpSpPr>
        <p:sp>
          <p:nvSpPr>
            <p:cNvPr id="1105" name="Google Shape;1105;p19">
              <a:extLst>
                <a:ext uri="{FF2B5EF4-FFF2-40B4-BE49-F238E27FC236}">
                  <a16:creationId xmlns:a16="http://schemas.microsoft.com/office/drawing/2014/main" id="{FAE87CC2-0DE7-EF1B-B553-88EDE7308760}"/>
                </a:ext>
              </a:extLst>
            </p:cNvPr>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a:extLst>
                <a:ext uri="{FF2B5EF4-FFF2-40B4-BE49-F238E27FC236}">
                  <a16:creationId xmlns:a16="http://schemas.microsoft.com/office/drawing/2014/main" id="{596AE02E-491C-4E5A-10B5-0FF349A978D8}"/>
                </a:ext>
              </a:extLst>
            </p:cNvPr>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7" name="Google Shape;1107;p19">
            <a:extLst>
              <a:ext uri="{FF2B5EF4-FFF2-40B4-BE49-F238E27FC236}">
                <a16:creationId xmlns:a16="http://schemas.microsoft.com/office/drawing/2014/main" id="{5AFFEA7A-00D7-80B9-5F89-95794EF5E6CC}"/>
              </a:ext>
            </a:extLst>
          </p:cNvPr>
          <p:cNvGrpSpPr/>
          <p:nvPr/>
        </p:nvGrpSpPr>
        <p:grpSpPr>
          <a:xfrm>
            <a:off x="9763984" y="2689462"/>
            <a:ext cx="7044627" cy="1856605"/>
            <a:chOff x="0" y="-190500"/>
            <a:chExt cx="1855375" cy="488983"/>
          </a:xfrm>
        </p:grpSpPr>
        <p:sp>
          <p:nvSpPr>
            <p:cNvPr id="1108" name="Google Shape;1108;p19">
              <a:extLst>
                <a:ext uri="{FF2B5EF4-FFF2-40B4-BE49-F238E27FC236}">
                  <a16:creationId xmlns:a16="http://schemas.microsoft.com/office/drawing/2014/main" id="{89BC2387-2CA5-F080-B583-3586F8DC41C0}"/>
                </a:ext>
              </a:extLst>
            </p:cNvPr>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a:extLst>
                <a:ext uri="{FF2B5EF4-FFF2-40B4-BE49-F238E27FC236}">
                  <a16:creationId xmlns:a16="http://schemas.microsoft.com/office/drawing/2014/main" id="{C74246B1-80A0-A806-7115-240184DB16A5}"/>
                </a:ext>
              </a:extLst>
            </p:cNvPr>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19">
            <a:extLst>
              <a:ext uri="{FF2B5EF4-FFF2-40B4-BE49-F238E27FC236}">
                <a16:creationId xmlns:a16="http://schemas.microsoft.com/office/drawing/2014/main" id="{FC2ADCBB-5CD4-11E5-4702-BB7C0D093051}"/>
              </a:ext>
            </a:extLst>
          </p:cNvPr>
          <p:cNvSpPr txBox="1"/>
          <p:nvPr/>
        </p:nvSpPr>
        <p:spPr>
          <a:xfrm>
            <a:off x="1767389" y="3779392"/>
            <a:ext cx="6242578"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dirty="0">
                <a:solidFill>
                  <a:srgbClr val="4D2862"/>
                </a:solidFill>
                <a:latin typeface="Oswald"/>
                <a:ea typeface="Oswald"/>
                <a:cs typeface="Oswald"/>
                <a:sym typeface="Oswald"/>
              </a:rPr>
              <a:t>CHALLENGE:</a:t>
            </a:r>
            <a:endParaRPr dirty="0"/>
          </a:p>
        </p:txBody>
      </p:sp>
      <p:sp>
        <p:nvSpPr>
          <p:cNvPr id="1117" name="Google Shape;1117;p19">
            <a:extLst>
              <a:ext uri="{FF2B5EF4-FFF2-40B4-BE49-F238E27FC236}">
                <a16:creationId xmlns:a16="http://schemas.microsoft.com/office/drawing/2014/main" id="{4DACFF0C-231D-D3FE-8DE1-2F7F6CD51DF8}"/>
              </a:ext>
            </a:extLst>
          </p:cNvPr>
          <p:cNvSpPr txBox="1"/>
          <p:nvPr/>
        </p:nvSpPr>
        <p:spPr>
          <a:xfrm>
            <a:off x="10395997" y="3779392"/>
            <a:ext cx="6144681"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dirty="0">
                <a:solidFill>
                  <a:srgbClr val="4D2862"/>
                </a:solidFill>
                <a:latin typeface="Oswald"/>
                <a:ea typeface="Oswald"/>
                <a:cs typeface="Oswald"/>
                <a:sym typeface="Oswald"/>
              </a:rPr>
              <a:t>SOLUTION:</a:t>
            </a:r>
            <a:endParaRPr dirty="0"/>
          </a:p>
        </p:txBody>
      </p:sp>
      <p:sp>
        <p:nvSpPr>
          <p:cNvPr id="1120" name="Google Shape;1120;p19">
            <a:extLst>
              <a:ext uri="{FF2B5EF4-FFF2-40B4-BE49-F238E27FC236}">
                <a16:creationId xmlns:a16="http://schemas.microsoft.com/office/drawing/2014/main" id="{3B36CB1B-E8A7-0DC1-3976-DCC311741F62}"/>
              </a:ext>
            </a:extLst>
          </p:cNvPr>
          <p:cNvSpPr txBox="1"/>
          <p:nvPr/>
        </p:nvSpPr>
        <p:spPr>
          <a:xfrm>
            <a:off x="1767389" y="4688800"/>
            <a:ext cx="62427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Reusability</a:t>
            </a:r>
            <a:endParaRPr dirty="0"/>
          </a:p>
        </p:txBody>
      </p:sp>
      <p:sp>
        <p:nvSpPr>
          <p:cNvPr id="1121" name="Google Shape;1121;p19">
            <a:extLst>
              <a:ext uri="{FF2B5EF4-FFF2-40B4-BE49-F238E27FC236}">
                <a16:creationId xmlns:a16="http://schemas.microsoft.com/office/drawing/2014/main" id="{9978DE19-C5C9-E4A0-C5F5-459D8652DAE1}"/>
              </a:ext>
            </a:extLst>
          </p:cNvPr>
          <p:cNvSpPr txBox="1"/>
          <p:nvPr/>
        </p:nvSpPr>
        <p:spPr>
          <a:xfrm>
            <a:off x="10395997" y="4688800"/>
            <a:ext cx="55818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modular functions</a:t>
            </a:r>
          </a:p>
        </p:txBody>
      </p:sp>
      <p:grpSp>
        <p:nvGrpSpPr>
          <p:cNvPr id="1124" name="Google Shape;1124;p19">
            <a:extLst>
              <a:ext uri="{FF2B5EF4-FFF2-40B4-BE49-F238E27FC236}">
                <a16:creationId xmlns:a16="http://schemas.microsoft.com/office/drawing/2014/main" id="{DA405C84-025D-CDD7-782C-F26D5D4F2A75}"/>
              </a:ext>
            </a:extLst>
          </p:cNvPr>
          <p:cNvGrpSpPr/>
          <p:nvPr/>
        </p:nvGrpSpPr>
        <p:grpSpPr>
          <a:xfrm>
            <a:off x="8873216" y="9588503"/>
            <a:ext cx="3114596" cy="80027"/>
            <a:chOff x="0" y="0"/>
            <a:chExt cx="4152794" cy="106703"/>
          </a:xfrm>
        </p:grpSpPr>
        <p:grpSp>
          <p:nvGrpSpPr>
            <p:cNvPr id="1125" name="Google Shape;1125;p19">
              <a:extLst>
                <a:ext uri="{FF2B5EF4-FFF2-40B4-BE49-F238E27FC236}">
                  <a16:creationId xmlns:a16="http://schemas.microsoft.com/office/drawing/2014/main" id="{A5248D8C-698B-54AA-3870-EB62A5C9103D}"/>
                </a:ext>
              </a:extLst>
            </p:cNvPr>
            <p:cNvGrpSpPr/>
            <p:nvPr/>
          </p:nvGrpSpPr>
          <p:grpSpPr>
            <a:xfrm>
              <a:off x="0" y="0"/>
              <a:ext cx="106703" cy="106703"/>
              <a:chOff x="0" y="0"/>
              <a:chExt cx="812800" cy="812800"/>
            </a:xfrm>
          </p:grpSpPr>
          <p:sp>
            <p:nvSpPr>
              <p:cNvPr id="1126" name="Google Shape;1126;p19">
                <a:extLst>
                  <a:ext uri="{FF2B5EF4-FFF2-40B4-BE49-F238E27FC236}">
                    <a16:creationId xmlns:a16="http://schemas.microsoft.com/office/drawing/2014/main" id="{A7F9CFC7-5633-30D2-2E76-071FEB3F3F3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a:extLst>
                  <a:ext uri="{FF2B5EF4-FFF2-40B4-BE49-F238E27FC236}">
                    <a16:creationId xmlns:a16="http://schemas.microsoft.com/office/drawing/2014/main" id="{99CC847E-2D76-0AB4-5F66-76E1B850F8E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8" name="Google Shape;1128;p19">
              <a:extLst>
                <a:ext uri="{FF2B5EF4-FFF2-40B4-BE49-F238E27FC236}">
                  <a16:creationId xmlns:a16="http://schemas.microsoft.com/office/drawing/2014/main" id="{147D8147-3714-6DD8-D491-80B9C42DEBC5}"/>
                </a:ext>
              </a:extLst>
            </p:cNvPr>
            <p:cNvGrpSpPr/>
            <p:nvPr/>
          </p:nvGrpSpPr>
          <p:grpSpPr>
            <a:xfrm>
              <a:off x="1348697" y="0"/>
              <a:ext cx="106703" cy="106703"/>
              <a:chOff x="0" y="0"/>
              <a:chExt cx="812800" cy="812800"/>
            </a:xfrm>
          </p:grpSpPr>
          <p:sp>
            <p:nvSpPr>
              <p:cNvPr id="1129" name="Google Shape;1129;p19">
                <a:extLst>
                  <a:ext uri="{FF2B5EF4-FFF2-40B4-BE49-F238E27FC236}">
                    <a16:creationId xmlns:a16="http://schemas.microsoft.com/office/drawing/2014/main" id="{46297704-81C1-3E75-B32F-B83C0CC9B37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a:extLst>
                  <a:ext uri="{FF2B5EF4-FFF2-40B4-BE49-F238E27FC236}">
                    <a16:creationId xmlns:a16="http://schemas.microsoft.com/office/drawing/2014/main" id="{DBA4AC86-D275-882E-64FE-D8B53AD1D0E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1" name="Google Shape;1131;p19">
              <a:extLst>
                <a:ext uri="{FF2B5EF4-FFF2-40B4-BE49-F238E27FC236}">
                  <a16:creationId xmlns:a16="http://schemas.microsoft.com/office/drawing/2014/main" id="{0A40AB11-5CCA-C358-34A5-132CEBE9B539}"/>
                </a:ext>
              </a:extLst>
            </p:cNvPr>
            <p:cNvGrpSpPr/>
            <p:nvPr/>
          </p:nvGrpSpPr>
          <p:grpSpPr>
            <a:xfrm>
              <a:off x="1798263" y="0"/>
              <a:ext cx="106703" cy="106703"/>
              <a:chOff x="0" y="0"/>
              <a:chExt cx="812800" cy="812800"/>
            </a:xfrm>
          </p:grpSpPr>
          <p:sp>
            <p:nvSpPr>
              <p:cNvPr id="1132" name="Google Shape;1132;p19">
                <a:extLst>
                  <a:ext uri="{FF2B5EF4-FFF2-40B4-BE49-F238E27FC236}">
                    <a16:creationId xmlns:a16="http://schemas.microsoft.com/office/drawing/2014/main" id="{B7EB2F4C-7722-B22E-6479-5DED271D1B4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a:extLst>
                  <a:ext uri="{FF2B5EF4-FFF2-40B4-BE49-F238E27FC236}">
                    <a16:creationId xmlns:a16="http://schemas.microsoft.com/office/drawing/2014/main" id="{520DEA0C-03CD-D012-06F5-288DAABC4D4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4" name="Google Shape;1134;p19">
              <a:extLst>
                <a:ext uri="{FF2B5EF4-FFF2-40B4-BE49-F238E27FC236}">
                  <a16:creationId xmlns:a16="http://schemas.microsoft.com/office/drawing/2014/main" id="{C242E4F5-2E00-FE3D-EBF8-0F185EDAECF4}"/>
                </a:ext>
              </a:extLst>
            </p:cNvPr>
            <p:cNvGrpSpPr/>
            <p:nvPr/>
          </p:nvGrpSpPr>
          <p:grpSpPr>
            <a:xfrm>
              <a:off x="2247828" y="0"/>
              <a:ext cx="106703" cy="106703"/>
              <a:chOff x="0" y="0"/>
              <a:chExt cx="812800" cy="812800"/>
            </a:xfrm>
          </p:grpSpPr>
          <p:sp>
            <p:nvSpPr>
              <p:cNvPr id="1135" name="Google Shape;1135;p19">
                <a:extLst>
                  <a:ext uri="{FF2B5EF4-FFF2-40B4-BE49-F238E27FC236}">
                    <a16:creationId xmlns:a16="http://schemas.microsoft.com/office/drawing/2014/main" id="{D518597B-B202-CB5A-7A6C-E594C0F906E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a:extLst>
                  <a:ext uri="{FF2B5EF4-FFF2-40B4-BE49-F238E27FC236}">
                    <a16:creationId xmlns:a16="http://schemas.microsoft.com/office/drawing/2014/main" id="{596AE3DB-EE28-C017-B00E-B6F93D15A3D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7" name="Google Shape;1137;p19">
              <a:extLst>
                <a:ext uri="{FF2B5EF4-FFF2-40B4-BE49-F238E27FC236}">
                  <a16:creationId xmlns:a16="http://schemas.microsoft.com/office/drawing/2014/main" id="{ABBC2ED7-4739-52E4-F71F-2148B79A0D81}"/>
                </a:ext>
              </a:extLst>
            </p:cNvPr>
            <p:cNvGrpSpPr/>
            <p:nvPr/>
          </p:nvGrpSpPr>
          <p:grpSpPr>
            <a:xfrm>
              <a:off x="2697394" y="0"/>
              <a:ext cx="106703" cy="106703"/>
              <a:chOff x="0" y="0"/>
              <a:chExt cx="812800" cy="812800"/>
            </a:xfrm>
          </p:grpSpPr>
          <p:sp>
            <p:nvSpPr>
              <p:cNvPr id="1138" name="Google Shape;1138;p19">
                <a:extLst>
                  <a:ext uri="{FF2B5EF4-FFF2-40B4-BE49-F238E27FC236}">
                    <a16:creationId xmlns:a16="http://schemas.microsoft.com/office/drawing/2014/main" id="{349712B0-AE87-5D81-6FC9-D60CAA54207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a:extLst>
                  <a:ext uri="{FF2B5EF4-FFF2-40B4-BE49-F238E27FC236}">
                    <a16:creationId xmlns:a16="http://schemas.microsoft.com/office/drawing/2014/main" id="{9F2FAC2C-AF0D-2E09-5F28-4BC77C1142C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0" name="Google Shape;1140;p19">
              <a:extLst>
                <a:ext uri="{FF2B5EF4-FFF2-40B4-BE49-F238E27FC236}">
                  <a16:creationId xmlns:a16="http://schemas.microsoft.com/office/drawing/2014/main" id="{15EE26E8-0E6E-A418-AE0F-AAB420926B18}"/>
                </a:ext>
              </a:extLst>
            </p:cNvPr>
            <p:cNvGrpSpPr/>
            <p:nvPr/>
          </p:nvGrpSpPr>
          <p:grpSpPr>
            <a:xfrm>
              <a:off x="3146959" y="0"/>
              <a:ext cx="106703" cy="106703"/>
              <a:chOff x="0" y="0"/>
              <a:chExt cx="812800" cy="812800"/>
            </a:xfrm>
          </p:grpSpPr>
          <p:sp>
            <p:nvSpPr>
              <p:cNvPr id="1141" name="Google Shape;1141;p19">
                <a:extLst>
                  <a:ext uri="{FF2B5EF4-FFF2-40B4-BE49-F238E27FC236}">
                    <a16:creationId xmlns:a16="http://schemas.microsoft.com/office/drawing/2014/main" id="{63AA7C6D-37EF-3DAE-87E9-130A2049C7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a:extLst>
                  <a:ext uri="{FF2B5EF4-FFF2-40B4-BE49-F238E27FC236}">
                    <a16:creationId xmlns:a16="http://schemas.microsoft.com/office/drawing/2014/main" id="{86E7420F-5610-3404-A2DD-5D25ED5121A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3" name="Google Shape;1143;p19">
              <a:extLst>
                <a:ext uri="{FF2B5EF4-FFF2-40B4-BE49-F238E27FC236}">
                  <a16:creationId xmlns:a16="http://schemas.microsoft.com/office/drawing/2014/main" id="{BC989179-30AF-828F-75BC-B04EF7F1E9B5}"/>
                </a:ext>
              </a:extLst>
            </p:cNvPr>
            <p:cNvGrpSpPr/>
            <p:nvPr/>
          </p:nvGrpSpPr>
          <p:grpSpPr>
            <a:xfrm>
              <a:off x="449566" y="0"/>
              <a:ext cx="106703" cy="106703"/>
              <a:chOff x="0" y="0"/>
              <a:chExt cx="812800" cy="812800"/>
            </a:xfrm>
          </p:grpSpPr>
          <p:sp>
            <p:nvSpPr>
              <p:cNvPr id="1144" name="Google Shape;1144;p19">
                <a:extLst>
                  <a:ext uri="{FF2B5EF4-FFF2-40B4-BE49-F238E27FC236}">
                    <a16:creationId xmlns:a16="http://schemas.microsoft.com/office/drawing/2014/main" id="{23AD04B1-5BD8-F4DB-0BFD-D89C0FAEC41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a:extLst>
                  <a:ext uri="{FF2B5EF4-FFF2-40B4-BE49-F238E27FC236}">
                    <a16:creationId xmlns:a16="http://schemas.microsoft.com/office/drawing/2014/main" id="{79839130-2C5A-3144-232E-65370AF9F83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6" name="Google Shape;1146;p19">
              <a:extLst>
                <a:ext uri="{FF2B5EF4-FFF2-40B4-BE49-F238E27FC236}">
                  <a16:creationId xmlns:a16="http://schemas.microsoft.com/office/drawing/2014/main" id="{BC62EF52-F5B5-6680-5FA0-6ACFC90CF820}"/>
                </a:ext>
              </a:extLst>
            </p:cNvPr>
            <p:cNvGrpSpPr/>
            <p:nvPr/>
          </p:nvGrpSpPr>
          <p:grpSpPr>
            <a:xfrm>
              <a:off x="899131" y="0"/>
              <a:ext cx="106703" cy="106703"/>
              <a:chOff x="0" y="0"/>
              <a:chExt cx="812800" cy="812800"/>
            </a:xfrm>
          </p:grpSpPr>
          <p:sp>
            <p:nvSpPr>
              <p:cNvPr id="1147" name="Google Shape;1147;p19">
                <a:extLst>
                  <a:ext uri="{FF2B5EF4-FFF2-40B4-BE49-F238E27FC236}">
                    <a16:creationId xmlns:a16="http://schemas.microsoft.com/office/drawing/2014/main" id="{CDD490F4-43AB-59BD-5715-B93F32F61BA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a:extLst>
                  <a:ext uri="{FF2B5EF4-FFF2-40B4-BE49-F238E27FC236}">
                    <a16:creationId xmlns:a16="http://schemas.microsoft.com/office/drawing/2014/main" id="{B0896636-2C18-69A1-23E6-8658AF7A5BF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9" name="Google Shape;1149;p19">
              <a:extLst>
                <a:ext uri="{FF2B5EF4-FFF2-40B4-BE49-F238E27FC236}">
                  <a16:creationId xmlns:a16="http://schemas.microsoft.com/office/drawing/2014/main" id="{1C740CF6-8AC2-19C4-D462-6E18355024EE}"/>
                </a:ext>
              </a:extLst>
            </p:cNvPr>
            <p:cNvGrpSpPr/>
            <p:nvPr/>
          </p:nvGrpSpPr>
          <p:grpSpPr>
            <a:xfrm>
              <a:off x="3596525" y="0"/>
              <a:ext cx="106703" cy="106703"/>
              <a:chOff x="0" y="0"/>
              <a:chExt cx="812800" cy="812800"/>
            </a:xfrm>
          </p:grpSpPr>
          <p:sp>
            <p:nvSpPr>
              <p:cNvPr id="1150" name="Google Shape;1150;p19">
                <a:extLst>
                  <a:ext uri="{FF2B5EF4-FFF2-40B4-BE49-F238E27FC236}">
                    <a16:creationId xmlns:a16="http://schemas.microsoft.com/office/drawing/2014/main" id="{E03B149B-712A-A419-254C-A1972797B3E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a:extLst>
                  <a:ext uri="{FF2B5EF4-FFF2-40B4-BE49-F238E27FC236}">
                    <a16:creationId xmlns:a16="http://schemas.microsoft.com/office/drawing/2014/main" id="{B47AD65D-3FCD-B5CA-59AC-58470E65878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2" name="Google Shape;1152;p19">
              <a:extLst>
                <a:ext uri="{FF2B5EF4-FFF2-40B4-BE49-F238E27FC236}">
                  <a16:creationId xmlns:a16="http://schemas.microsoft.com/office/drawing/2014/main" id="{6251C581-85DF-E9B2-99E2-24CD46CD56E0}"/>
                </a:ext>
              </a:extLst>
            </p:cNvPr>
            <p:cNvGrpSpPr/>
            <p:nvPr/>
          </p:nvGrpSpPr>
          <p:grpSpPr>
            <a:xfrm>
              <a:off x="4046091" y="0"/>
              <a:ext cx="106703" cy="106703"/>
              <a:chOff x="0" y="0"/>
              <a:chExt cx="812800" cy="812800"/>
            </a:xfrm>
          </p:grpSpPr>
          <p:sp>
            <p:nvSpPr>
              <p:cNvPr id="1153" name="Google Shape;1153;p19">
                <a:extLst>
                  <a:ext uri="{FF2B5EF4-FFF2-40B4-BE49-F238E27FC236}">
                    <a16:creationId xmlns:a16="http://schemas.microsoft.com/office/drawing/2014/main" id="{63C9C1D6-3799-0219-FCBD-6C6822E0475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a:extLst>
                  <a:ext uri="{FF2B5EF4-FFF2-40B4-BE49-F238E27FC236}">
                    <a16:creationId xmlns:a16="http://schemas.microsoft.com/office/drawing/2014/main" id="{2C462F1E-BF99-5C7F-1D14-229B0E7E8EA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55" name="Google Shape;1155;p19">
            <a:extLst>
              <a:ext uri="{FF2B5EF4-FFF2-40B4-BE49-F238E27FC236}">
                <a16:creationId xmlns:a16="http://schemas.microsoft.com/office/drawing/2014/main" id="{7597D3C8-BFB7-F6E1-FB16-8C720FFB737E}"/>
              </a:ext>
            </a:extLst>
          </p:cNvPr>
          <p:cNvGrpSpPr/>
          <p:nvPr/>
        </p:nvGrpSpPr>
        <p:grpSpPr>
          <a:xfrm>
            <a:off x="4216711" y="844345"/>
            <a:ext cx="3114596" cy="80027"/>
            <a:chOff x="0" y="0"/>
            <a:chExt cx="4152794" cy="106703"/>
          </a:xfrm>
        </p:grpSpPr>
        <p:grpSp>
          <p:nvGrpSpPr>
            <p:cNvPr id="1156" name="Google Shape;1156;p19">
              <a:extLst>
                <a:ext uri="{FF2B5EF4-FFF2-40B4-BE49-F238E27FC236}">
                  <a16:creationId xmlns:a16="http://schemas.microsoft.com/office/drawing/2014/main" id="{B6ED531F-5F0C-193A-0188-D65DE6555B65}"/>
                </a:ext>
              </a:extLst>
            </p:cNvPr>
            <p:cNvGrpSpPr/>
            <p:nvPr/>
          </p:nvGrpSpPr>
          <p:grpSpPr>
            <a:xfrm>
              <a:off x="0" y="0"/>
              <a:ext cx="106703" cy="106703"/>
              <a:chOff x="0" y="0"/>
              <a:chExt cx="812800" cy="812800"/>
            </a:xfrm>
          </p:grpSpPr>
          <p:sp>
            <p:nvSpPr>
              <p:cNvPr id="1157" name="Google Shape;1157;p19">
                <a:extLst>
                  <a:ext uri="{FF2B5EF4-FFF2-40B4-BE49-F238E27FC236}">
                    <a16:creationId xmlns:a16="http://schemas.microsoft.com/office/drawing/2014/main" id="{87ADC5DA-2AFC-D6BE-8134-21FC4BF92D5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a:extLst>
                  <a:ext uri="{FF2B5EF4-FFF2-40B4-BE49-F238E27FC236}">
                    <a16:creationId xmlns:a16="http://schemas.microsoft.com/office/drawing/2014/main" id="{E0D00EB0-6CA9-0EE6-1E35-698AC63C17B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9" name="Google Shape;1159;p19">
              <a:extLst>
                <a:ext uri="{FF2B5EF4-FFF2-40B4-BE49-F238E27FC236}">
                  <a16:creationId xmlns:a16="http://schemas.microsoft.com/office/drawing/2014/main" id="{704D8A7D-52F1-6665-E25A-1563BF157F4E}"/>
                </a:ext>
              </a:extLst>
            </p:cNvPr>
            <p:cNvGrpSpPr/>
            <p:nvPr/>
          </p:nvGrpSpPr>
          <p:grpSpPr>
            <a:xfrm>
              <a:off x="1348697" y="0"/>
              <a:ext cx="106703" cy="106703"/>
              <a:chOff x="0" y="0"/>
              <a:chExt cx="812800" cy="812800"/>
            </a:xfrm>
          </p:grpSpPr>
          <p:sp>
            <p:nvSpPr>
              <p:cNvPr id="1160" name="Google Shape;1160;p19">
                <a:extLst>
                  <a:ext uri="{FF2B5EF4-FFF2-40B4-BE49-F238E27FC236}">
                    <a16:creationId xmlns:a16="http://schemas.microsoft.com/office/drawing/2014/main" id="{FB402817-F3A8-0AE3-90DE-C223B1CA9DF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a:extLst>
                  <a:ext uri="{FF2B5EF4-FFF2-40B4-BE49-F238E27FC236}">
                    <a16:creationId xmlns:a16="http://schemas.microsoft.com/office/drawing/2014/main" id="{B5C0A635-AA0D-7387-F0C5-7A391E46AE9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2" name="Google Shape;1162;p19">
              <a:extLst>
                <a:ext uri="{FF2B5EF4-FFF2-40B4-BE49-F238E27FC236}">
                  <a16:creationId xmlns:a16="http://schemas.microsoft.com/office/drawing/2014/main" id="{3DA81628-6DE3-C115-A5CB-6D0DD55533D4}"/>
                </a:ext>
              </a:extLst>
            </p:cNvPr>
            <p:cNvGrpSpPr/>
            <p:nvPr/>
          </p:nvGrpSpPr>
          <p:grpSpPr>
            <a:xfrm>
              <a:off x="1798263" y="0"/>
              <a:ext cx="106703" cy="106703"/>
              <a:chOff x="0" y="0"/>
              <a:chExt cx="812800" cy="812800"/>
            </a:xfrm>
          </p:grpSpPr>
          <p:sp>
            <p:nvSpPr>
              <p:cNvPr id="1163" name="Google Shape;1163;p19">
                <a:extLst>
                  <a:ext uri="{FF2B5EF4-FFF2-40B4-BE49-F238E27FC236}">
                    <a16:creationId xmlns:a16="http://schemas.microsoft.com/office/drawing/2014/main" id="{4A571E35-C84A-07EE-1BB7-CD5631394EC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a:extLst>
                  <a:ext uri="{FF2B5EF4-FFF2-40B4-BE49-F238E27FC236}">
                    <a16:creationId xmlns:a16="http://schemas.microsoft.com/office/drawing/2014/main" id="{BE5250AD-FD02-2142-D1ED-FFD85F4C33A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5" name="Google Shape;1165;p19">
              <a:extLst>
                <a:ext uri="{FF2B5EF4-FFF2-40B4-BE49-F238E27FC236}">
                  <a16:creationId xmlns:a16="http://schemas.microsoft.com/office/drawing/2014/main" id="{3256580D-9398-A270-C60E-F9D2E4E34BE5}"/>
                </a:ext>
              </a:extLst>
            </p:cNvPr>
            <p:cNvGrpSpPr/>
            <p:nvPr/>
          </p:nvGrpSpPr>
          <p:grpSpPr>
            <a:xfrm>
              <a:off x="2247828" y="0"/>
              <a:ext cx="106703" cy="106703"/>
              <a:chOff x="0" y="0"/>
              <a:chExt cx="812800" cy="812800"/>
            </a:xfrm>
          </p:grpSpPr>
          <p:sp>
            <p:nvSpPr>
              <p:cNvPr id="1166" name="Google Shape;1166;p19">
                <a:extLst>
                  <a:ext uri="{FF2B5EF4-FFF2-40B4-BE49-F238E27FC236}">
                    <a16:creationId xmlns:a16="http://schemas.microsoft.com/office/drawing/2014/main" id="{5399E8EE-CA1A-E83C-EAB6-74A7AF2CED0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a:extLst>
                  <a:ext uri="{FF2B5EF4-FFF2-40B4-BE49-F238E27FC236}">
                    <a16:creationId xmlns:a16="http://schemas.microsoft.com/office/drawing/2014/main" id="{9001C122-9559-4841-0DA9-16B177810F1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8" name="Google Shape;1168;p19">
              <a:extLst>
                <a:ext uri="{FF2B5EF4-FFF2-40B4-BE49-F238E27FC236}">
                  <a16:creationId xmlns:a16="http://schemas.microsoft.com/office/drawing/2014/main" id="{5D64D141-20DF-5F7F-04D5-D7B73C853AAC}"/>
                </a:ext>
              </a:extLst>
            </p:cNvPr>
            <p:cNvGrpSpPr/>
            <p:nvPr/>
          </p:nvGrpSpPr>
          <p:grpSpPr>
            <a:xfrm>
              <a:off x="2697394" y="0"/>
              <a:ext cx="106703" cy="106703"/>
              <a:chOff x="0" y="0"/>
              <a:chExt cx="812800" cy="812800"/>
            </a:xfrm>
          </p:grpSpPr>
          <p:sp>
            <p:nvSpPr>
              <p:cNvPr id="1169" name="Google Shape;1169;p19">
                <a:extLst>
                  <a:ext uri="{FF2B5EF4-FFF2-40B4-BE49-F238E27FC236}">
                    <a16:creationId xmlns:a16="http://schemas.microsoft.com/office/drawing/2014/main" id="{70096E05-DE18-E4D1-7416-DF38A477091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a:extLst>
                  <a:ext uri="{FF2B5EF4-FFF2-40B4-BE49-F238E27FC236}">
                    <a16:creationId xmlns:a16="http://schemas.microsoft.com/office/drawing/2014/main" id="{BC457A35-EFE7-94A6-BF4E-2AA59ED57C0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1" name="Google Shape;1171;p19">
              <a:extLst>
                <a:ext uri="{FF2B5EF4-FFF2-40B4-BE49-F238E27FC236}">
                  <a16:creationId xmlns:a16="http://schemas.microsoft.com/office/drawing/2014/main" id="{36793D0E-B2DE-A886-50BC-A9CC05A1568E}"/>
                </a:ext>
              </a:extLst>
            </p:cNvPr>
            <p:cNvGrpSpPr/>
            <p:nvPr/>
          </p:nvGrpSpPr>
          <p:grpSpPr>
            <a:xfrm>
              <a:off x="3146959" y="0"/>
              <a:ext cx="106703" cy="106703"/>
              <a:chOff x="0" y="0"/>
              <a:chExt cx="812800" cy="812800"/>
            </a:xfrm>
          </p:grpSpPr>
          <p:sp>
            <p:nvSpPr>
              <p:cNvPr id="1172" name="Google Shape;1172;p19">
                <a:extLst>
                  <a:ext uri="{FF2B5EF4-FFF2-40B4-BE49-F238E27FC236}">
                    <a16:creationId xmlns:a16="http://schemas.microsoft.com/office/drawing/2014/main" id="{FCE1E88D-058F-A4F7-B65A-0296D6BEA0C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a:extLst>
                  <a:ext uri="{FF2B5EF4-FFF2-40B4-BE49-F238E27FC236}">
                    <a16:creationId xmlns:a16="http://schemas.microsoft.com/office/drawing/2014/main" id="{20507859-E990-DB77-C5F1-978D7011884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4" name="Google Shape;1174;p19">
              <a:extLst>
                <a:ext uri="{FF2B5EF4-FFF2-40B4-BE49-F238E27FC236}">
                  <a16:creationId xmlns:a16="http://schemas.microsoft.com/office/drawing/2014/main" id="{2F55EACF-5B56-5279-7653-C65AEFE7FCE5}"/>
                </a:ext>
              </a:extLst>
            </p:cNvPr>
            <p:cNvGrpSpPr/>
            <p:nvPr/>
          </p:nvGrpSpPr>
          <p:grpSpPr>
            <a:xfrm>
              <a:off x="449566" y="0"/>
              <a:ext cx="106703" cy="106703"/>
              <a:chOff x="0" y="0"/>
              <a:chExt cx="812800" cy="812800"/>
            </a:xfrm>
          </p:grpSpPr>
          <p:sp>
            <p:nvSpPr>
              <p:cNvPr id="1175" name="Google Shape;1175;p19">
                <a:extLst>
                  <a:ext uri="{FF2B5EF4-FFF2-40B4-BE49-F238E27FC236}">
                    <a16:creationId xmlns:a16="http://schemas.microsoft.com/office/drawing/2014/main" id="{2502A56A-22BA-F3F7-589B-CC99BED4093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9">
                <a:extLst>
                  <a:ext uri="{FF2B5EF4-FFF2-40B4-BE49-F238E27FC236}">
                    <a16:creationId xmlns:a16="http://schemas.microsoft.com/office/drawing/2014/main" id="{56ECBF57-4B8C-CABC-43DF-9326660B91F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7" name="Google Shape;1177;p19">
              <a:extLst>
                <a:ext uri="{FF2B5EF4-FFF2-40B4-BE49-F238E27FC236}">
                  <a16:creationId xmlns:a16="http://schemas.microsoft.com/office/drawing/2014/main" id="{B2B46493-E88D-52E0-A8C5-01DE6E4FC6E4}"/>
                </a:ext>
              </a:extLst>
            </p:cNvPr>
            <p:cNvGrpSpPr/>
            <p:nvPr/>
          </p:nvGrpSpPr>
          <p:grpSpPr>
            <a:xfrm>
              <a:off x="899131" y="0"/>
              <a:ext cx="106703" cy="106703"/>
              <a:chOff x="0" y="0"/>
              <a:chExt cx="812800" cy="812800"/>
            </a:xfrm>
          </p:grpSpPr>
          <p:sp>
            <p:nvSpPr>
              <p:cNvPr id="1178" name="Google Shape;1178;p19">
                <a:extLst>
                  <a:ext uri="{FF2B5EF4-FFF2-40B4-BE49-F238E27FC236}">
                    <a16:creationId xmlns:a16="http://schemas.microsoft.com/office/drawing/2014/main" id="{238751BB-5914-443C-2291-5CC6A63C9B0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a:extLst>
                  <a:ext uri="{FF2B5EF4-FFF2-40B4-BE49-F238E27FC236}">
                    <a16:creationId xmlns:a16="http://schemas.microsoft.com/office/drawing/2014/main" id="{04D4CF47-7435-51D6-7532-97D2DFB2217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0" name="Google Shape;1180;p19">
              <a:extLst>
                <a:ext uri="{FF2B5EF4-FFF2-40B4-BE49-F238E27FC236}">
                  <a16:creationId xmlns:a16="http://schemas.microsoft.com/office/drawing/2014/main" id="{B0C1595E-E65F-A87F-6D9E-BEB15A643EEA}"/>
                </a:ext>
              </a:extLst>
            </p:cNvPr>
            <p:cNvGrpSpPr/>
            <p:nvPr/>
          </p:nvGrpSpPr>
          <p:grpSpPr>
            <a:xfrm>
              <a:off x="3596525" y="0"/>
              <a:ext cx="106703" cy="106703"/>
              <a:chOff x="0" y="0"/>
              <a:chExt cx="812800" cy="812800"/>
            </a:xfrm>
          </p:grpSpPr>
          <p:sp>
            <p:nvSpPr>
              <p:cNvPr id="1181" name="Google Shape;1181;p19">
                <a:extLst>
                  <a:ext uri="{FF2B5EF4-FFF2-40B4-BE49-F238E27FC236}">
                    <a16:creationId xmlns:a16="http://schemas.microsoft.com/office/drawing/2014/main" id="{3248A717-59E9-5C0A-D59A-36E3B5CAEDA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9">
                <a:extLst>
                  <a:ext uri="{FF2B5EF4-FFF2-40B4-BE49-F238E27FC236}">
                    <a16:creationId xmlns:a16="http://schemas.microsoft.com/office/drawing/2014/main" id="{78AF07FA-8AA4-FCAB-9524-03C34FC6F0D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3" name="Google Shape;1183;p19">
              <a:extLst>
                <a:ext uri="{FF2B5EF4-FFF2-40B4-BE49-F238E27FC236}">
                  <a16:creationId xmlns:a16="http://schemas.microsoft.com/office/drawing/2014/main" id="{38F4EF51-D709-C2AE-CBC1-31F48A90DE1B}"/>
                </a:ext>
              </a:extLst>
            </p:cNvPr>
            <p:cNvGrpSpPr/>
            <p:nvPr/>
          </p:nvGrpSpPr>
          <p:grpSpPr>
            <a:xfrm>
              <a:off x="4046091" y="0"/>
              <a:ext cx="106703" cy="106703"/>
              <a:chOff x="0" y="0"/>
              <a:chExt cx="812800" cy="812800"/>
            </a:xfrm>
          </p:grpSpPr>
          <p:sp>
            <p:nvSpPr>
              <p:cNvPr id="1184" name="Google Shape;1184;p19">
                <a:extLst>
                  <a:ext uri="{FF2B5EF4-FFF2-40B4-BE49-F238E27FC236}">
                    <a16:creationId xmlns:a16="http://schemas.microsoft.com/office/drawing/2014/main" id="{1BC1EA6A-5603-DFB1-D22D-121D8558B6B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9">
                <a:extLst>
                  <a:ext uri="{FF2B5EF4-FFF2-40B4-BE49-F238E27FC236}">
                    <a16:creationId xmlns:a16="http://schemas.microsoft.com/office/drawing/2014/main" id="{884CCB67-B4CF-D979-064F-23AF4A949A9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a:extLst>
              <a:ext uri="{FF2B5EF4-FFF2-40B4-BE49-F238E27FC236}">
                <a16:creationId xmlns:a16="http://schemas.microsoft.com/office/drawing/2014/main" id="{ACA19674-41E9-73EE-0C90-10EC8CBEC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1591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grpSp>
        <p:nvGrpSpPr>
          <p:cNvPr id="1190" name="Google Shape;1190;p20"/>
          <p:cNvGrpSpPr/>
          <p:nvPr/>
        </p:nvGrpSpPr>
        <p:grpSpPr>
          <a:xfrm rot="10800000">
            <a:off x="0" y="0"/>
            <a:ext cx="18288000" cy="10431661"/>
            <a:chOff x="0" y="-38100"/>
            <a:chExt cx="4816593" cy="2747433"/>
          </a:xfrm>
        </p:grpSpPr>
        <p:sp>
          <p:nvSpPr>
            <p:cNvPr id="1191" name="Google Shape;1191;p2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192" name="Google Shape;1192;p20"/>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93" name="Google Shape;1193;p20"/>
          <p:cNvPicPr preferRelativeResize="0"/>
          <p:nvPr/>
        </p:nvPicPr>
        <p:blipFill>
          <a:blip r:embed="rId3">
            <a:alphaModFix/>
          </a:blip>
          <a:stretch>
            <a:fillRect/>
          </a:stretch>
        </p:blipFill>
        <p:spPr>
          <a:xfrm>
            <a:off x="-1810675" y="-15063"/>
            <a:ext cx="22685911" cy="10268451"/>
          </a:xfrm>
          <a:prstGeom prst="rect">
            <a:avLst/>
          </a:prstGeom>
          <a:noFill/>
          <a:ln>
            <a:noFill/>
          </a:ln>
        </p:spPr>
      </p:pic>
      <p:sp>
        <p:nvSpPr>
          <p:cNvPr id="1194" name="Google Shape;1194;p20"/>
          <p:cNvSpPr/>
          <p:nvPr/>
        </p:nvSpPr>
        <p:spPr>
          <a:xfrm>
            <a:off x="8978007" y="-15063"/>
            <a:ext cx="11897230" cy="10302064"/>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195" name="Google Shape;1195;p2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20427" y="3676826"/>
            <a:ext cx="624475" cy="5197079"/>
          </a:xfrm>
          <a:prstGeom prst="rect">
            <a:avLst/>
          </a:prstGeom>
          <a:noFill/>
          <a:ln>
            <a:noFill/>
          </a:ln>
        </p:spPr>
      </p:pic>
      <p:pic>
        <p:nvPicPr>
          <p:cNvPr id="1196" name="Google Shape;1196;p2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0252725" y="793513"/>
            <a:ext cx="8660348" cy="9493487"/>
          </a:xfrm>
          <a:prstGeom prst="rect">
            <a:avLst/>
          </a:prstGeom>
          <a:noFill/>
          <a:ln>
            <a:noFill/>
          </a:ln>
        </p:spPr>
      </p:pic>
      <p:grpSp>
        <p:nvGrpSpPr>
          <p:cNvPr id="1198" name="Google Shape;1198;p20"/>
          <p:cNvGrpSpPr/>
          <p:nvPr/>
        </p:nvGrpSpPr>
        <p:grpSpPr>
          <a:xfrm>
            <a:off x="1276999" y="3321921"/>
            <a:ext cx="2824717" cy="2824717"/>
            <a:chOff x="0" y="0"/>
            <a:chExt cx="3766289" cy="3766289"/>
          </a:xfrm>
        </p:grpSpPr>
        <p:grpSp>
          <p:nvGrpSpPr>
            <p:cNvPr id="1199" name="Google Shape;1199;p20"/>
            <p:cNvGrpSpPr/>
            <p:nvPr/>
          </p:nvGrpSpPr>
          <p:grpSpPr>
            <a:xfrm>
              <a:off x="0" y="0"/>
              <a:ext cx="3766289" cy="3766289"/>
              <a:chOff x="0" y="0"/>
              <a:chExt cx="812800" cy="812800"/>
            </a:xfrm>
          </p:grpSpPr>
          <p:sp>
            <p:nvSpPr>
              <p:cNvPr id="1200" name="Google Shape;120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2" name="Google Shape;1202;p20"/>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7">
                <a:alphaModFix/>
              </a:blip>
              <a:stretch>
                <a:fillRect/>
              </a:stretch>
            </a:blipFill>
            <a:ln>
              <a:noFill/>
            </a:ln>
          </p:spPr>
        </p:sp>
        <p:grpSp>
          <p:nvGrpSpPr>
            <p:cNvPr id="1203" name="Google Shape;1203;p20"/>
            <p:cNvGrpSpPr/>
            <p:nvPr/>
          </p:nvGrpSpPr>
          <p:grpSpPr>
            <a:xfrm>
              <a:off x="431506" y="431506"/>
              <a:ext cx="2903277" cy="2903277"/>
              <a:chOff x="0" y="0"/>
              <a:chExt cx="812800" cy="812800"/>
            </a:xfrm>
          </p:grpSpPr>
          <p:sp>
            <p:nvSpPr>
              <p:cNvPr id="1204" name="Google Shape;120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206" name="Google Shape;1206;p20"/>
          <p:cNvGrpSpPr/>
          <p:nvPr/>
        </p:nvGrpSpPr>
        <p:grpSpPr>
          <a:xfrm>
            <a:off x="1276999" y="6846773"/>
            <a:ext cx="2824717" cy="2824717"/>
            <a:chOff x="0" y="0"/>
            <a:chExt cx="3766289" cy="3766289"/>
          </a:xfrm>
        </p:grpSpPr>
        <p:grpSp>
          <p:nvGrpSpPr>
            <p:cNvPr id="1207" name="Google Shape;1207;p20"/>
            <p:cNvGrpSpPr/>
            <p:nvPr/>
          </p:nvGrpSpPr>
          <p:grpSpPr>
            <a:xfrm>
              <a:off x="0" y="0"/>
              <a:ext cx="3766289" cy="3766289"/>
              <a:chOff x="0" y="0"/>
              <a:chExt cx="812800" cy="812800"/>
            </a:xfrm>
          </p:grpSpPr>
          <p:sp>
            <p:nvSpPr>
              <p:cNvPr id="1208" name="Google Shape;1208;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0" name="Google Shape;1210;p20"/>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7">
                <a:alphaModFix/>
              </a:blip>
              <a:stretch>
                <a:fillRect/>
              </a:stretch>
            </a:blipFill>
            <a:ln>
              <a:noFill/>
            </a:ln>
          </p:spPr>
        </p:sp>
        <p:grpSp>
          <p:nvGrpSpPr>
            <p:cNvPr id="1211" name="Google Shape;1211;p20"/>
            <p:cNvGrpSpPr/>
            <p:nvPr/>
          </p:nvGrpSpPr>
          <p:grpSpPr>
            <a:xfrm>
              <a:off x="431506" y="431506"/>
              <a:ext cx="2903277" cy="2903277"/>
              <a:chOff x="0" y="0"/>
              <a:chExt cx="812800" cy="812800"/>
            </a:xfrm>
          </p:grpSpPr>
          <p:sp>
            <p:nvSpPr>
              <p:cNvPr id="1212" name="Google Shape;121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214" name="Google Shape;1214;p20"/>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15" name="Google Shape;1215;p20"/>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16" name="Google Shape;1216;p20"/>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17" name="Google Shape;1217;p20"/>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a:solidFill>
                  <a:srgbClr val="FFFFFF"/>
                </a:solidFill>
                <a:latin typeface="Montserrat"/>
                <a:ea typeface="Montserrat"/>
                <a:cs typeface="Montserrat"/>
                <a:sym typeface="Montserrat"/>
              </a:rPr>
              <a:t>HOME</a:t>
            </a:r>
            <a:endParaRPr sz="1200"/>
          </a:p>
        </p:txBody>
      </p:sp>
      <p:sp>
        <p:nvSpPr>
          <p:cNvPr id="1219" name="Google Shape;1219;p20"/>
          <p:cNvSpPr txBox="1"/>
          <p:nvPr/>
        </p:nvSpPr>
        <p:spPr>
          <a:xfrm>
            <a:off x="1276999" y="1747543"/>
            <a:ext cx="12417534"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FUTURE ENHANCEMENTS</a:t>
            </a:r>
            <a:endParaRPr dirty="0"/>
          </a:p>
        </p:txBody>
      </p:sp>
      <p:sp>
        <p:nvSpPr>
          <p:cNvPr id="1220" name="Google Shape;1220;p20"/>
          <p:cNvSpPr txBox="1"/>
          <p:nvPr/>
        </p:nvSpPr>
        <p:spPr>
          <a:xfrm>
            <a:off x="4868180" y="4015938"/>
            <a:ext cx="4618058"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AI </a:t>
            </a:r>
            <a:r>
              <a:rPr lang="en-US" sz="3499" b="1" dirty="0">
                <a:solidFill>
                  <a:srgbClr val="60C7F6"/>
                </a:solidFill>
                <a:latin typeface="Oswald"/>
                <a:ea typeface="Oswald"/>
                <a:cs typeface="Oswald"/>
                <a:sym typeface="Oswald"/>
              </a:rPr>
              <a:t>MODE:</a:t>
            </a:r>
            <a:endParaRPr dirty="0"/>
          </a:p>
        </p:txBody>
      </p:sp>
      <p:sp>
        <p:nvSpPr>
          <p:cNvPr id="1221" name="Google Shape;1221;p20"/>
          <p:cNvSpPr txBox="1"/>
          <p:nvPr/>
        </p:nvSpPr>
        <p:spPr>
          <a:xfrm>
            <a:off x="4868180" y="7540790"/>
            <a:ext cx="5517353"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GRAPH PLOTTING:</a:t>
            </a:r>
            <a:endParaRPr dirty="0"/>
          </a:p>
        </p:txBody>
      </p:sp>
      <p:sp>
        <p:nvSpPr>
          <p:cNvPr id="1222" name="Google Shape;1222;p20"/>
          <p:cNvSpPr txBox="1"/>
          <p:nvPr/>
        </p:nvSpPr>
        <p:spPr>
          <a:xfrm>
            <a:off x="4868180" y="4734436"/>
            <a:ext cx="4930300" cy="452432"/>
          </a:xfrm>
          <a:prstGeom prst="rect">
            <a:avLst/>
          </a:prstGeom>
          <a:noFill/>
          <a:ln>
            <a:noFill/>
          </a:ln>
        </p:spPr>
        <p:txBody>
          <a:bodyPr spcFirstLastPara="1" wrap="square" lIns="0" tIns="0" rIns="0" bIns="0" anchor="t" anchorCtr="0">
            <a:spAutoFit/>
          </a:bodyPr>
          <a:lstStyle/>
          <a:p>
            <a:pPr lvl="0">
              <a:lnSpc>
                <a:spcPct val="140000"/>
              </a:lnSpc>
            </a:pPr>
            <a:r>
              <a:rPr lang="en-US" sz="2100" dirty="0">
                <a:solidFill>
                  <a:srgbClr val="FFFFFF"/>
                </a:solidFill>
                <a:latin typeface="Montserrat"/>
                <a:ea typeface="Montserrat"/>
                <a:cs typeface="Montserrat"/>
                <a:sym typeface="Montserrat"/>
              </a:rPr>
              <a:t>Natural language queries</a:t>
            </a:r>
          </a:p>
        </p:txBody>
      </p:sp>
      <p:sp>
        <p:nvSpPr>
          <p:cNvPr id="1223" name="Google Shape;1223;p20"/>
          <p:cNvSpPr txBox="1"/>
          <p:nvPr/>
        </p:nvSpPr>
        <p:spPr>
          <a:xfrm>
            <a:off x="4868180" y="8259288"/>
            <a:ext cx="4930300"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sym typeface="Montserrat"/>
              </a:rPr>
              <a:t>Matplotlib integration</a:t>
            </a:r>
            <a:endParaRPr dirty="0"/>
          </a:p>
        </p:txBody>
      </p:sp>
      <p:grpSp>
        <p:nvGrpSpPr>
          <p:cNvPr id="1224" name="Google Shape;1224;p20"/>
          <p:cNvGrpSpPr/>
          <p:nvPr/>
        </p:nvGrpSpPr>
        <p:grpSpPr>
          <a:xfrm>
            <a:off x="10171703" y="9434440"/>
            <a:ext cx="3114596" cy="80027"/>
            <a:chOff x="0" y="0"/>
            <a:chExt cx="4152794" cy="106703"/>
          </a:xfrm>
        </p:grpSpPr>
        <p:grpSp>
          <p:nvGrpSpPr>
            <p:cNvPr id="1225" name="Google Shape;1225;p20"/>
            <p:cNvGrpSpPr/>
            <p:nvPr/>
          </p:nvGrpSpPr>
          <p:grpSpPr>
            <a:xfrm>
              <a:off x="0" y="0"/>
              <a:ext cx="106703" cy="106703"/>
              <a:chOff x="0" y="0"/>
              <a:chExt cx="812800" cy="812800"/>
            </a:xfrm>
          </p:grpSpPr>
          <p:sp>
            <p:nvSpPr>
              <p:cNvPr id="1226" name="Google Shape;122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8" name="Google Shape;1228;p20"/>
            <p:cNvGrpSpPr/>
            <p:nvPr/>
          </p:nvGrpSpPr>
          <p:grpSpPr>
            <a:xfrm>
              <a:off x="1348697" y="0"/>
              <a:ext cx="106703" cy="106703"/>
              <a:chOff x="0" y="0"/>
              <a:chExt cx="812800" cy="812800"/>
            </a:xfrm>
          </p:grpSpPr>
          <p:sp>
            <p:nvSpPr>
              <p:cNvPr id="1229" name="Google Shape;122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1" name="Google Shape;1231;p20"/>
            <p:cNvGrpSpPr/>
            <p:nvPr/>
          </p:nvGrpSpPr>
          <p:grpSpPr>
            <a:xfrm>
              <a:off x="1798263" y="0"/>
              <a:ext cx="106703" cy="106703"/>
              <a:chOff x="0" y="0"/>
              <a:chExt cx="812800" cy="812800"/>
            </a:xfrm>
          </p:grpSpPr>
          <p:sp>
            <p:nvSpPr>
              <p:cNvPr id="1232" name="Google Shape;123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4" name="Google Shape;1234;p20"/>
            <p:cNvGrpSpPr/>
            <p:nvPr/>
          </p:nvGrpSpPr>
          <p:grpSpPr>
            <a:xfrm>
              <a:off x="2247828" y="0"/>
              <a:ext cx="106703" cy="106703"/>
              <a:chOff x="0" y="0"/>
              <a:chExt cx="812800" cy="812800"/>
            </a:xfrm>
          </p:grpSpPr>
          <p:sp>
            <p:nvSpPr>
              <p:cNvPr id="1235" name="Google Shape;1235;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7" name="Google Shape;1237;p20"/>
            <p:cNvGrpSpPr/>
            <p:nvPr/>
          </p:nvGrpSpPr>
          <p:grpSpPr>
            <a:xfrm>
              <a:off x="2697394" y="0"/>
              <a:ext cx="106703" cy="106703"/>
              <a:chOff x="0" y="0"/>
              <a:chExt cx="812800" cy="812800"/>
            </a:xfrm>
          </p:grpSpPr>
          <p:sp>
            <p:nvSpPr>
              <p:cNvPr id="1238" name="Google Shape;1238;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0" name="Google Shape;1240;p20"/>
            <p:cNvGrpSpPr/>
            <p:nvPr/>
          </p:nvGrpSpPr>
          <p:grpSpPr>
            <a:xfrm>
              <a:off x="3146959" y="0"/>
              <a:ext cx="106703" cy="106703"/>
              <a:chOff x="0" y="0"/>
              <a:chExt cx="812800" cy="812800"/>
            </a:xfrm>
          </p:grpSpPr>
          <p:sp>
            <p:nvSpPr>
              <p:cNvPr id="1241" name="Google Shape;1241;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3" name="Google Shape;1243;p20"/>
            <p:cNvGrpSpPr/>
            <p:nvPr/>
          </p:nvGrpSpPr>
          <p:grpSpPr>
            <a:xfrm>
              <a:off x="449566" y="0"/>
              <a:ext cx="106703" cy="106703"/>
              <a:chOff x="0" y="0"/>
              <a:chExt cx="812800" cy="812800"/>
            </a:xfrm>
          </p:grpSpPr>
          <p:sp>
            <p:nvSpPr>
              <p:cNvPr id="1244" name="Google Shape;124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6" name="Google Shape;1246;p20"/>
            <p:cNvGrpSpPr/>
            <p:nvPr/>
          </p:nvGrpSpPr>
          <p:grpSpPr>
            <a:xfrm>
              <a:off x="899131" y="0"/>
              <a:ext cx="106703" cy="106703"/>
              <a:chOff x="0" y="0"/>
              <a:chExt cx="812800" cy="812800"/>
            </a:xfrm>
          </p:grpSpPr>
          <p:sp>
            <p:nvSpPr>
              <p:cNvPr id="1247" name="Google Shape;124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9" name="Google Shape;1249;p20"/>
            <p:cNvGrpSpPr/>
            <p:nvPr/>
          </p:nvGrpSpPr>
          <p:grpSpPr>
            <a:xfrm>
              <a:off x="3596525" y="0"/>
              <a:ext cx="106703" cy="106703"/>
              <a:chOff x="0" y="0"/>
              <a:chExt cx="812800" cy="812800"/>
            </a:xfrm>
          </p:grpSpPr>
          <p:sp>
            <p:nvSpPr>
              <p:cNvPr id="1250" name="Google Shape;125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2" name="Google Shape;1252;p20"/>
            <p:cNvGrpSpPr/>
            <p:nvPr/>
          </p:nvGrpSpPr>
          <p:grpSpPr>
            <a:xfrm>
              <a:off x="4046091" y="0"/>
              <a:ext cx="106703" cy="106703"/>
              <a:chOff x="0" y="0"/>
              <a:chExt cx="812800" cy="812800"/>
            </a:xfrm>
          </p:grpSpPr>
          <p:sp>
            <p:nvSpPr>
              <p:cNvPr id="1253" name="Google Shape;125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a:extLst>
              <a:ext uri="{FF2B5EF4-FFF2-40B4-BE49-F238E27FC236}">
                <a16:creationId xmlns:a16="http://schemas.microsoft.com/office/drawing/2014/main" id="{8E3E2256-F659-F17F-88D5-194E030C782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FA4B0F4E-D207-9652-DA42-D5BD8D28AFDE}"/>
              </a:ext>
            </a:extLst>
          </p:cNvPr>
          <p:cNvSpPr txBox="1"/>
          <p:nvPr/>
        </p:nvSpPr>
        <p:spPr>
          <a:xfrm>
            <a:off x="1711366" y="3885618"/>
            <a:ext cx="1951307" cy="1569660"/>
          </a:xfrm>
          <a:prstGeom prst="rect">
            <a:avLst/>
          </a:prstGeom>
          <a:noFill/>
        </p:spPr>
        <p:txBody>
          <a:bodyPr wrap="square">
            <a:spAutoFit/>
          </a:bodyPr>
          <a:lstStyle/>
          <a:p>
            <a:r>
              <a:rPr lang="en-IN" sz="9600" dirty="0"/>
              <a:t>🧠</a:t>
            </a:r>
          </a:p>
        </p:txBody>
      </p:sp>
      <p:sp>
        <p:nvSpPr>
          <p:cNvPr id="6" name="TextBox 5">
            <a:extLst>
              <a:ext uri="{FF2B5EF4-FFF2-40B4-BE49-F238E27FC236}">
                <a16:creationId xmlns:a16="http://schemas.microsoft.com/office/drawing/2014/main" id="{8A3A819E-0833-ED9C-A08C-5ABBCB59BD46}"/>
              </a:ext>
            </a:extLst>
          </p:cNvPr>
          <p:cNvSpPr txBox="1"/>
          <p:nvPr/>
        </p:nvSpPr>
        <p:spPr>
          <a:xfrm>
            <a:off x="1720314" y="7540790"/>
            <a:ext cx="1933410" cy="1569660"/>
          </a:xfrm>
          <a:prstGeom prst="rect">
            <a:avLst/>
          </a:prstGeom>
          <a:noFill/>
        </p:spPr>
        <p:txBody>
          <a:bodyPr wrap="square">
            <a:spAutoFit/>
          </a:bodyPr>
          <a:lstStyle/>
          <a:p>
            <a:r>
              <a:rPr lang="en-IN" sz="9600"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9">
          <a:extLst>
            <a:ext uri="{FF2B5EF4-FFF2-40B4-BE49-F238E27FC236}">
              <a16:creationId xmlns:a16="http://schemas.microsoft.com/office/drawing/2014/main" id="{F2EBCFD5-9609-F230-0C64-B9E7542D2F3F}"/>
            </a:ext>
          </a:extLst>
        </p:cNvPr>
        <p:cNvGrpSpPr/>
        <p:nvPr/>
      </p:nvGrpSpPr>
      <p:grpSpPr>
        <a:xfrm>
          <a:off x="0" y="0"/>
          <a:ext cx="0" cy="0"/>
          <a:chOff x="0" y="0"/>
          <a:chExt cx="0" cy="0"/>
        </a:xfrm>
      </p:grpSpPr>
      <p:grpSp>
        <p:nvGrpSpPr>
          <p:cNvPr id="1190" name="Google Shape;1190;p20">
            <a:extLst>
              <a:ext uri="{FF2B5EF4-FFF2-40B4-BE49-F238E27FC236}">
                <a16:creationId xmlns:a16="http://schemas.microsoft.com/office/drawing/2014/main" id="{504705CA-68E5-E001-5318-A35B57C4060C}"/>
              </a:ext>
            </a:extLst>
          </p:cNvPr>
          <p:cNvGrpSpPr/>
          <p:nvPr/>
        </p:nvGrpSpPr>
        <p:grpSpPr>
          <a:xfrm rot="10800000">
            <a:off x="0" y="0"/>
            <a:ext cx="18288000" cy="10431661"/>
            <a:chOff x="0" y="-38100"/>
            <a:chExt cx="4816593" cy="2747433"/>
          </a:xfrm>
        </p:grpSpPr>
        <p:sp>
          <p:nvSpPr>
            <p:cNvPr id="1191" name="Google Shape;1191;p20">
              <a:extLst>
                <a:ext uri="{FF2B5EF4-FFF2-40B4-BE49-F238E27FC236}">
                  <a16:creationId xmlns:a16="http://schemas.microsoft.com/office/drawing/2014/main" id="{DC6C89E1-E735-B7A2-C36B-56177DF1C58E}"/>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192" name="Google Shape;1192;p20">
              <a:extLst>
                <a:ext uri="{FF2B5EF4-FFF2-40B4-BE49-F238E27FC236}">
                  <a16:creationId xmlns:a16="http://schemas.microsoft.com/office/drawing/2014/main" id="{73986828-2A0B-0449-27C1-0DE4E31CC113}"/>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93" name="Google Shape;1193;p20">
            <a:extLst>
              <a:ext uri="{FF2B5EF4-FFF2-40B4-BE49-F238E27FC236}">
                <a16:creationId xmlns:a16="http://schemas.microsoft.com/office/drawing/2014/main" id="{216A5AC8-4086-5E83-9696-307974738D1F}"/>
              </a:ext>
            </a:extLst>
          </p:cNvPr>
          <p:cNvPicPr preferRelativeResize="0"/>
          <p:nvPr/>
        </p:nvPicPr>
        <p:blipFill>
          <a:blip r:embed="rId3">
            <a:alphaModFix/>
          </a:blip>
          <a:stretch>
            <a:fillRect/>
          </a:stretch>
        </p:blipFill>
        <p:spPr>
          <a:xfrm>
            <a:off x="-1810675" y="-15063"/>
            <a:ext cx="22685911" cy="10268451"/>
          </a:xfrm>
          <a:prstGeom prst="rect">
            <a:avLst/>
          </a:prstGeom>
          <a:noFill/>
          <a:ln>
            <a:noFill/>
          </a:ln>
        </p:spPr>
      </p:pic>
      <p:sp>
        <p:nvSpPr>
          <p:cNvPr id="1194" name="Google Shape;1194;p20">
            <a:extLst>
              <a:ext uri="{FF2B5EF4-FFF2-40B4-BE49-F238E27FC236}">
                <a16:creationId xmlns:a16="http://schemas.microsoft.com/office/drawing/2014/main" id="{14590197-023C-5148-91D5-915185ED4D71}"/>
              </a:ext>
            </a:extLst>
          </p:cNvPr>
          <p:cNvSpPr/>
          <p:nvPr/>
        </p:nvSpPr>
        <p:spPr>
          <a:xfrm>
            <a:off x="8978007" y="-15063"/>
            <a:ext cx="11897230" cy="10302063"/>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195" name="Google Shape;1195;p20">
            <a:extLst>
              <a:ext uri="{FF2B5EF4-FFF2-40B4-BE49-F238E27FC236}">
                <a16:creationId xmlns:a16="http://schemas.microsoft.com/office/drawing/2014/main" id="{180E9BF0-E750-4F1C-BF06-BC234A16867F}"/>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20427" y="3676826"/>
            <a:ext cx="624475" cy="5197079"/>
          </a:xfrm>
          <a:prstGeom prst="rect">
            <a:avLst/>
          </a:prstGeom>
          <a:noFill/>
          <a:ln>
            <a:noFill/>
          </a:ln>
        </p:spPr>
      </p:pic>
      <p:pic>
        <p:nvPicPr>
          <p:cNvPr id="1196" name="Google Shape;1196;p20">
            <a:extLst>
              <a:ext uri="{FF2B5EF4-FFF2-40B4-BE49-F238E27FC236}">
                <a16:creationId xmlns:a16="http://schemas.microsoft.com/office/drawing/2014/main" id="{B54D2DBD-33FE-1B5F-4CCD-28350C57AF82}"/>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0252725" y="793513"/>
            <a:ext cx="8660348" cy="9459875"/>
          </a:xfrm>
          <a:prstGeom prst="rect">
            <a:avLst/>
          </a:prstGeom>
          <a:noFill/>
          <a:ln>
            <a:noFill/>
          </a:ln>
        </p:spPr>
      </p:pic>
      <p:grpSp>
        <p:nvGrpSpPr>
          <p:cNvPr id="1198" name="Google Shape;1198;p20">
            <a:extLst>
              <a:ext uri="{FF2B5EF4-FFF2-40B4-BE49-F238E27FC236}">
                <a16:creationId xmlns:a16="http://schemas.microsoft.com/office/drawing/2014/main" id="{2D21D2AE-8329-7AD1-AEB7-EC40C96744C8}"/>
              </a:ext>
            </a:extLst>
          </p:cNvPr>
          <p:cNvGrpSpPr/>
          <p:nvPr/>
        </p:nvGrpSpPr>
        <p:grpSpPr>
          <a:xfrm>
            <a:off x="1276999" y="3321921"/>
            <a:ext cx="2824717" cy="2824717"/>
            <a:chOff x="0" y="0"/>
            <a:chExt cx="3766289" cy="3766289"/>
          </a:xfrm>
        </p:grpSpPr>
        <p:grpSp>
          <p:nvGrpSpPr>
            <p:cNvPr id="1199" name="Google Shape;1199;p20">
              <a:extLst>
                <a:ext uri="{FF2B5EF4-FFF2-40B4-BE49-F238E27FC236}">
                  <a16:creationId xmlns:a16="http://schemas.microsoft.com/office/drawing/2014/main" id="{86416351-293D-99F3-AB37-BCE48EA7BFB6}"/>
                </a:ext>
              </a:extLst>
            </p:cNvPr>
            <p:cNvGrpSpPr/>
            <p:nvPr/>
          </p:nvGrpSpPr>
          <p:grpSpPr>
            <a:xfrm>
              <a:off x="0" y="0"/>
              <a:ext cx="3766289" cy="3766289"/>
              <a:chOff x="0" y="0"/>
              <a:chExt cx="812800" cy="812800"/>
            </a:xfrm>
          </p:grpSpPr>
          <p:sp>
            <p:nvSpPr>
              <p:cNvPr id="1200" name="Google Shape;1200;p20">
                <a:extLst>
                  <a:ext uri="{FF2B5EF4-FFF2-40B4-BE49-F238E27FC236}">
                    <a16:creationId xmlns:a16="http://schemas.microsoft.com/office/drawing/2014/main" id="{C7226455-470F-ED62-C46E-A8393A91ECE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0">
                <a:extLst>
                  <a:ext uri="{FF2B5EF4-FFF2-40B4-BE49-F238E27FC236}">
                    <a16:creationId xmlns:a16="http://schemas.microsoft.com/office/drawing/2014/main" id="{EC209EE1-34F6-287C-17DA-B44E1C542E6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2" name="Google Shape;1202;p20">
              <a:extLst>
                <a:ext uri="{FF2B5EF4-FFF2-40B4-BE49-F238E27FC236}">
                  <a16:creationId xmlns:a16="http://schemas.microsoft.com/office/drawing/2014/main" id="{74E4D9FC-1408-BB06-22C5-D5A70FFD25C1}"/>
                </a:ext>
              </a:extLst>
            </p:cNvPr>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7">
                <a:alphaModFix/>
              </a:blip>
              <a:stretch>
                <a:fillRect/>
              </a:stretch>
            </a:blipFill>
            <a:ln>
              <a:noFill/>
            </a:ln>
          </p:spPr>
        </p:sp>
        <p:grpSp>
          <p:nvGrpSpPr>
            <p:cNvPr id="1203" name="Google Shape;1203;p20">
              <a:extLst>
                <a:ext uri="{FF2B5EF4-FFF2-40B4-BE49-F238E27FC236}">
                  <a16:creationId xmlns:a16="http://schemas.microsoft.com/office/drawing/2014/main" id="{2B582CD6-D657-68E3-BA69-7CE256C59AB2}"/>
                </a:ext>
              </a:extLst>
            </p:cNvPr>
            <p:cNvGrpSpPr/>
            <p:nvPr/>
          </p:nvGrpSpPr>
          <p:grpSpPr>
            <a:xfrm>
              <a:off x="431506" y="431506"/>
              <a:ext cx="2903277" cy="2903277"/>
              <a:chOff x="0" y="0"/>
              <a:chExt cx="812800" cy="812800"/>
            </a:xfrm>
          </p:grpSpPr>
          <p:sp>
            <p:nvSpPr>
              <p:cNvPr id="1204" name="Google Shape;1204;p20">
                <a:extLst>
                  <a:ext uri="{FF2B5EF4-FFF2-40B4-BE49-F238E27FC236}">
                    <a16:creationId xmlns:a16="http://schemas.microsoft.com/office/drawing/2014/main" id="{6A18BD12-EB2B-5F26-8540-75BE6C9CBB7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a:extLst>
                  <a:ext uri="{FF2B5EF4-FFF2-40B4-BE49-F238E27FC236}">
                    <a16:creationId xmlns:a16="http://schemas.microsoft.com/office/drawing/2014/main" id="{BA0C8FA2-3006-695A-E172-DFE2A82846A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206" name="Google Shape;1206;p20">
            <a:extLst>
              <a:ext uri="{FF2B5EF4-FFF2-40B4-BE49-F238E27FC236}">
                <a16:creationId xmlns:a16="http://schemas.microsoft.com/office/drawing/2014/main" id="{E1ECCE4E-6A80-A5A9-9A78-B4E4426A4C9C}"/>
              </a:ext>
            </a:extLst>
          </p:cNvPr>
          <p:cNvGrpSpPr/>
          <p:nvPr/>
        </p:nvGrpSpPr>
        <p:grpSpPr>
          <a:xfrm>
            <a:off x="1276999" y="6846773"/>
            <a:ext cx="2824717" cy="2824717"/>
            <a:chOff x="0" y="0"/>
            <a:chExt cx="3766289" cy="3766289"/>
          </a:xfrm>
        </p:grpSpPr>
        <p:grpSp>
          <p:nvGrpSpPr>
            <p:cNvPr id="1207" name="Google Shape;1207;p20">
              <a:extLst>
                <a:ext uri="{FF2B5EF4-FFF2-40B4-BE49-F238E27FC236}">
                  <a16:creationId xmlns:a16="http://schemas.microsoft.com/office/drawing/2014/main" id="{A349B038-5E6A-4199-8A1A-2F675242D9D9}"/>
                </a:ext>
              </a:extLst>
            </p:cNvPr>
            <p:cNvGrpSpPr/>
            <p:nvPr/>
          </p:nvGrpSpPr>
          <p:grpSpPr>
            <a:xfrm>
              <a:off x="0" y="0"/>
              <a:ext cx="3766289" cy="3766289"/>
              <a:chOff x="0" y="0"/>
              <a:chExt cx="812800" cy="812800"/>
            </a:xfrm>
          </p:grpSpPr>
          <p:sp>
            <p:nvSpPr>
              <p:cNvPr id="1208" name="Google Shape;1208;p20">
                <a:extLst>
                  <a:ext uri="{FF2B5EF4-FFF2-40B4-BE49-F238E27FC236}">
                    <a16:creationId xmlns:a16="http://schemas.microsoft.com/office/drawing/2014/main" id="{DE2AA97E-40F7-AC0B-B12B-2BC899CDD9A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a:extLst>
                  <a:ext uri="{FF2B5EF4-FFF2-40B4-BE49-F238E27FC236}">
                    <a16:creationId xmlns:a16="http://schemas.microsoft.com/office/drawing/2014/main" id="{514784B2-38AA-993F-22C9-E462C7D1079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0" name="Google Shape;1210;p20">
              <a:extLst>
                <a:ext uri="{FF2B5EF4-FFF2-40B4-BE49-F238E27FC236}">
                  <a16:creationId xmlns:a16="http://schemas.microsoft.com/office/drawing/2014/main" id="{930FBDDB-57A0-CA6A-8FAE-C4973B835934}"/>
                </a:ext>
              </a:extLst>
            </p:cNvPr>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7">
                <a:alphaModFix/>
              </a:blip>
              <a:stretch>
                <a:fillRect/>
              </a:stretch>
            </a:blipFill>
            <a:ln>
              <a:noFill/>
            </a:ln>
          </p:spPr>
        </p:sp>
        <p:grpSp>
          <p:nvGrpSpPr>
            <p:cNvPr id="1211" name="Google Shape;1211;p20">
              <a:extLst>
                <a:ext uri="{FF2B5EF4-FFF2-40B4-BE49-F238E27FC236}">
                  <a16:creationId xmlns:a16="http://schemas.microsoft.com/office/drawing/2014/main" id="{9AE705D6-BBEF-B0A3-FD39-0D09876B31BF}"/>
                </a:ext>
              </a:extLst>
            </p:cNvPr>
            <p:cNvGrpSpPr/>
            <p:nvPr/>
          </p:nvGrpSpPr>
          <p:grpSpPr>
            <a:xfrm>
              <a:off x="431506" y="431506"/>
              <a:ext cx="2903277" cy="2903277"/>
              <a:chOff x="0" y="0"/>
              <a:chExt cx="812800" cy="812800"/>
            </a:xfrm>
          </p:grpSpPr>
          <p:sp>
            <p:nvSpPr>
              <p:cNvPr id="1212" name="Google Shape;1212;p20">
                <a:extLst>
                  <a:ext uri="{FF2B5EF4-FFF2-40B4-BE49-F238E27FC236}">
                    <a16:creationId xmlns:a16="http://schemas.microsoft.com/office/drawing/2014/main" id="{AF081C5D-E8BF-F153-A013-ABF135CC57E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a:extLst>
                  <a:ext uri="{FF2B5EF4-FFF2-40B4-BE49-F238E27FC236}">
                    <a16:creationId xmlns:a16="http://schemas.microsoft.com/office/drawing/2014/main" id="{10653C53-C80A-8B58-57C3-FDF86EA6720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214" name="Google Shape;1214;p20">
            <a:extLst>
              <a:ext uri="{FF2B5EF4-FFF2-40B4-BE49-F238E27FC236}">
                <a16:creationId xmlns:a16="http://schemas.microsoft.com/office/drawing/2014/main" id="{37A4D879-DC42-718C-F267-9CBE5DFBA8A0}"/>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15" name="Google Shape;1215;p20">
            <a:extLst>
              <a:ext uri="{FF2B5EF4-FFF2-40B4-BE49-F238E27FC236}">
                <a16:creationId xmlns:a16="http://schemas.microsoft.com/office/drawing/2014/main" id="{E0E1E75C-2C3F-22F1-59BE-BA7EFDE8B5F3}"/>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16" name="Google Shape;1216;p20">
            <a:extLst>
              <a:ext uri="{FF2B5EF4-FFF2-40B4-BE49-F238E27FC236}">
                <a16:creationId xmlns:a16="http://schemas.microsoft.com/office/drawing/2014/main" id="{69FD04E2-29B9-B417-2E55-46638169BB84}"/>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17" name="Google Shape;1217;p20">
            <a:extLst>
              <a:ext uri="{FF2B5EF4-FFF2-40B4-BE49-F238E27FC236}">
                <a16:creationId xmlns:a16="http://schemas.microsoft.com/office/drawing/2014/main" id="{D8584B01-1096-BAD8-6252-8E25390E4F4D}"/>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a:solidFill>
                  <a:srgbClr val="FFFFFF"/>
                </a:solidFill>
                <a:latin typeface="Montserrat"/>
                <a:ea typeface="Montserrat"/>
                <a:cs typeface="Montserrat"/>
                <a:sym typeface="Montserrat"/>
              </a:rPr>
              <a:t>HOME</a:t>
            </a:r>
            <a:endParaRPr sz="1200"/>
          </a:p>
        </p:txBody>
      </p:sp>
      <p:sp>
        <p:nvSpPr>
          <p:cNvPr id="1219" name="Google Shape;1219;p20">
            <a:extLst>
              <a:ext uri="{FF2B5EF4-FFF2-40B4-BE49-F238E27FC236}">
                <a16:creationId xmlns:a16="http://schemas.microsoft.com/office/drawing/2014/main" id="{83CBDA7E-D943-F0B4-B979-A19BFE809E09}"/>
              </a:ext>
            </a:extLst>
          </p:cNvPr>
          <p:cNvSpPr txBox="1"/>
          <p:nvPr/>
        </p:nvSpPr>
        <p:spPr>
          <a:xfrm>
            <a:off x="1276999" y="1747543"/>
            <a:ext cx="12417534"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FUTURE ENHANCEMENTS</a:t>
            </a:r>
            <a:endParaRPr dirty="0"/>
          </a:p>
        </p:txBody>
      </p:sp>
      <p:sp>
        <p:nvSpPr>
          <p:cNvPr id="1220" name="Google Shape;1220;p20">
            <a:extLst>
              <a:ext uri="{FF2B5EF4-FFF2-40B4-BE49-F238E27FC236}">
                <a16:creationId xmlns:a16="http://schemas.microsoft.com/office/drawing/2014/main" id="{830CB259-4E48-7B9E-5066-4F965D71417B}"/>
              </a:ext>
            </a:extLst>
          </p:cNvPr>
          <p:cNvSpPr txBox="1"/>
          <p:nvPr/>
        </p:nvSpPr>
        <p:spPr>
          <a:xfrm>
            <a:off x="4868180" y="4015938"/>
            <a:ext cx="4618058"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SYMBOLIC CALCULUS</a:t>
            </a:r>
            <a:r>
              <a:rPr lang="en-US" sz="3499" b="1" dirty="0">
                <a:solidFill>
                  <a:srgbClr val="60C7F6"/>
                </a:solidFill>
                <a:latin typeface="Oswald"/>
                <a:ea typeface="Oswald"/>
                <a:cs typeface="Oswald"/>
                <a:sym typeface="Oswald"/>
              </a:rPr>
              <a:t>:</a:t>
            </a:r>
            <a:endParaRPr dirty="0"/>
          </a:p>
        </p:txBody>
      </p:sp>
      <p:sp>
        <p:nvSpPr>
          <p:cNvPr id="1221" name="Google Shape;1221;p20">
            <a:extLst>
              <a:ext uri="{FF2B5EF4-FFF2-40B4-BE49-F238E27FC236}">
                <a16:creationId xmlns:a16="http://schemas.microsoft.com/office/drawing/2014/main" id="{B94CF7C2-BFC4-DE1A-EFED-57C867D93D47}"/>
              </a:ext>
            </a:extLst>
          </p:cNvPr>
          <p:cNvSpPr txBox="1"/>
          <p:nvPr/>
        </p:nvSpPr>
        <p:spPr>
          <a:xfrm>
            <a:off x="4925101" y="7272471"/>
            <a:ext cx="5517353" cy="1292405"/>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REAL-TIME CURRENCY API INTEGRATION</a:t>
            </a:r>
            <a:endParaRPr dirty="0"/>
          </a:p>
        </p:txBody>
      </p:sp>
      <p:sp>
        <p:nvSpPr>
          <p:cNvPr id="1222" name="Google Shape;1222;p20">
            <a:extLst>
              <a:ext uri="{FF2B5EF4-FFF2-40B4-BE49-F238E27FC236}">
                <a16:creationId xmlns:a16="http://schemas.microsoft.com/office/drawing/2014/main" id="{2D43722E-95FE-88E9-5FA6-B1AE04FF2D12}"/>
              </a:ext>
            </a:extLst>
          </p:cNvPr>
          <p:cNvSpPr txBox="1"/>
          <p:nvPr/>
        </p:nvSpPr>
        <p:spPr>
          <a:xfrm>
            <a:off x="4868180" y="4734436"/>
            <a:ext cx="4930300" cy="452432"/>
          </a:xfrm>
          <a:prstGeom prst="rect">
            <a:avLst/>
          </a:prstGeom>
          <a:noFill/>
          <a:ln>
            <a:noFill/>
          </a:ln>
        </p:spPr>
        <p:txBody>
          <a:bodyPr spcFirstLastPara="1" wrap="square" lIns="0" tIns="0" rIns="0" bIns="0" anchor="t" anchorCtr="0">
            <a:spAutoFit/>
          </a:bodyPr>
          <a:lstStyle/>
          <a:p>
            <a:pPr lvl="0">
              <a:lnSpc>
                <a:spcPct val="140000"/>
              </a:lnSpc>
            </a:pPr>
            <a:r>
              <a:rPr lang="en-US" sz="2100" dirty="0">
                <a:solidFill>
                  <a:srgbClr val="FFFFFF"/>
                </a:solidFill>
                <a:latin typeface="Montserrat"/>
                <a:ea typeface="Montserrat"/>
                <a:cs typeface="Montserrat"/>
                <a:sym typeface="Montserrat"/>
              </a:rPr>
              <a:t>Derivatives, integrals</a:t>
            </a:r>
          </a:p>
        </p:txBody>
      </p:sp>
      <p:sp>
        <p:nvSpPr>
          <p:cNvPr id="1223" name="Google Shape;1223;p20">
            <a:extLst>
              <a:ext uri="{FF2B5EF4-FFF2-40B4-BE49-F238E27FC236}">
                <a16:creationId xmlns:a16="http://schemas.microsoft.com/office/drawing/2014/main" id="{4343110D-2144-D66E-C416-35D0A0659EC3}"/>
              </a:ext>
            </a:extLst>
          </p:cNvPr>
          <p:cNvSpPr txBox="1"/>
          <p:nvPr/>
        </p:nvSpPr>
        <p:spPr>
          <a:xfrm>
            <a:off x="4868180" y="8604812"/>
            <a:ext cx="4930300" cy="13572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sym typeface="Montserrat"/>
              </a:rPr>
              <a:t>Allow the app(like calculator) to fetch the latest exchange rates from a trusted source- such as Google</a:t>
            </a:r>
            <a:endParaRPr dirty="0"/>
          </a:p>
        </p:txBody>
      </p:sp>
      <p:grpSp>
        <p:nvGrpSpPr>
          <p:cNvPr id="1224" name="Google Shape;1224;p20">
            <a:extLst>
              <a:ext uri="{FF2B5EF4-FFF2-40B4-BE49-F238E27FC236}">
                <a16:creationId xmlns:a16="http://schemas.microsoft.com/office/drawing/2014/main" id="{953EC97F-67F9-73F6-D96D-2F6BC1FF59B3}"/>
              </a:ext>
            </a:extLst>
          </p:cNvPr>
          <p:cNvGrpSpPr/>
          <p:nvPr/>
        </p:nvGrpSpPr>
        <p:grpSpPr>
          <a:xfrm>
            <a:off x="10171703" y="9434440"/>
            <a:ext cx="3114596" cy="80027"/>
            <a:chOff x="0" y="0"/>
            <a:chExt cx="4152794" cy="106703"/>
          </a:xfrm>
        </p:grpSpPr>
        <p:grpSp>
          <p:nvGrpSpPr>
            <p:cNvPr id="1225" name="Google Shape;1225;p20">
              <a:extLst>
                <a:ext uri="{FF2B5EF4-FFF2-40B4-BE49-F238E27FC236}">
                  <a16:creationId xmlns:a16="http://schemas.microsoft.com/office/drawing/2014/main" id="{4F7B257A-11BD-216A-53F9-83A792B25295}"/>
                </a:ext>
              </a:extLst>
            </p:cNvPr>
            <p:cNvGrpSpPr/>
            <p:nvPr/>
          </p:nvGrpSpPr>
          <p:grpSpPr>
            <a:xfrm>
              <a:off x="0" y="0"/>
              <a:ext cx="106703" cy="106703"/>
              <a:chOff x="0" y="0"/>
              <a:chExt cx="812800" cy="812800"/>
            </a:xfrm>
          </p:grpSpPr>
          <p:sp>
            <p:nvSpPr>
              <p:cNvPr id="1226" name="Google Shape;1226;p20">
                <a:extLst>
                  <a:ext uri="{FF2B5EF4-FFF2-40B4-BE49-F238E27FC236}">
                    <a16:creationId xmlns:a16="http://schemas.microsoft.com/office/drawing/2014/main" id="{A43FF933-A228-5137-E949-FB30E325B6F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a:extLst>
                  <a:ext uri="{FF2B5EF4-FFF2-40B4-BE49-F238E27FC236}">
                    <a16:creationId xmlns:a16="http://schemas.microsoft.com/office/drawing/2014/main" id="{FBE3E6E4-7226-A8AC-B766-97A175FCCA1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8" name="Google Shape;1228;p20">
              <a:extLst>
                <a:ext uri="{FF2B5EF4-FFF2-40B4-BE49-F238E27FC236}">
                  <a16:creationId xmlns:a16="http://schemas.microsoft.com/office/drawing/2014/main" id="{4030884B-B711-9955-FB0D-9F19B71B956A}"/>
                </a:ext>
              </a:extLst>
            </p:cNvPr>
            <p:cNvGrpSpPr/>
            <p:nvPr/>
          </p:nvGrpSpPr>
          <p:grpSpPr>
            <a:xfrm>
              <a:off x="1348697" y="0"/>
              <a:ext cx="106703" cy="106703"/>
              <a:chOff x="0" y="0"/>
              <a:chExt cx="812800" cy="812800"/>
            </a:xfrm>
          </p:grpSpPr>
          <p:sp>
            <p:nvSpPr>
              <p:cNvPr id="1229" name="Google Shape;1229;p20">
                <a:extLst>
                  <a:ext uri="{FF2B5EF4-FFF2-40B4-BE49-F238E27FC236}">
                    <a16:creationId xmlns:a16="http://schemas.microsoft.com/office/drawing/2014/main" id="{4527CD5C-9CFF-FF1E-4141-56589FB2FDF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a:extLst>
                  <a:ext uri="{FF2B5EF4-FFF2-40B4-BE49-F238E27FC236}">
                    <a16:creationId xmlns:a16="http://schemas.microsoft.com/office/drawing/2014/main" id="{3C3BDD19-9AE4-E816-F802-2A5D506B16E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1" name="Google Shape;1231;p20">
              <a:extLst>
                <a:ext uri="{FF2B5EF4-FFF2-40B4-BE49-F238E27FC236}">
                  <a16:creationId xmlns:a16="http://schemas.microsoft.com/office/drawing/2014/main" id="{39E230D4-9EA4-FDE3-7C72-4DF62C936F91}"/>
                </a:ext>
              </a:extLst>
            </p:cNvPr>
            <p:cNvGrpSpPr/>
            <p:nvPr/>
          </p:nvGrpSpPr>
          <p:grpSpPr>
            <a:xfrm>
              <a:off x="1798263" y="0"/>
              <a:ext cx="106703" cy="106703"/>
              <a:chOff x="0" y="0"/>
              <a:chExt cx="812800" cy="812800"/>
            </a:xfrm>
          </p:grpSpPr>
          <p:sp>
            <p:nvSpPr>
              <p:cNvPr id="1232" name="Google Shape;1232;p20">
                <a:extLst>
                  <a:ext uri="{FF2B5EF4-FFF2-40B4-BE49-F238E27FC236}">
                    <a16:creationId xmlns:a16="http://schemas.microsoft.com/office/drawing/2014/main" id="{9735CECC-F289-E5C6-C6C1-5EC5BEA3FB5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a:extLst>
                  <a:ext uri="{FF2B5EF4-FFF2-40B4-BE49-F238E27FC236}">
                    <a16:creationId xmlns:a16="http://schemas.microsoft.com/office/drawing/2014/main" id="{53E4DBB2-41D5-7D44-2B83-4FC322FE45D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4" name="Google Shape;1234;p20">
              <a:extLst>
                <a:ext uri="{FF2B5EF4-FFF2-40B4-BE49-F238E27FC236}">
                  <a16:creationId xmlns:a16="http://schemas.microsoft.com/office/drawing/2014/main" id="{5BBEBC2E-9C01-C32B-65B6-8AE0B28DFDF2}"/>
                </a:ext>
              </a:extLst>
            </p:cNvPr>
            <p:cNvGrpSpPr/>
            <p:nvPr/>
          </p:nvGrpSpPr>
          <p:grpSpPr>
            <a:xfrm>
              <a:off x="2247828" y="0"/>
              <a:ext cx="106703" cy="106703"/>
              <a:chOff x="0" y="0"/>
              <a:chExt cx="812800" cy="812800"/>
            </a:xfrm>
          </p:grpSpPr>
          <p:sp>
            <p:nvSpPr>
              <p:cNvPr id="1235" name="Google Shape;1235;p20">
                <a:extLst>
                  <a:ext uri="{FF2B5EF4-FFF2-40B4-BE49-F238E27FC236}">
                    <a16:creationId xmlns:a16="http://schemas.microsoft.com/office/drawing/2014/main" id="{ECFFABF0-9ABB-F0E2-F50A-F6E63D440C2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a:extLst>
                  <a:ext uri="{FF2B5EF4-FFF2-40B4-BE49-F238E27FC236}">
                    <a16:creationId xmlns:a16="http://schemas.microsoft.com/office/drawing/2014/main" id="{4950F208-539F-1401-968A-816A7269CFD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7" name="Google Shape;1237;p20">
              <a:extLst>
                <a:ext uri="{FF2B5EF4-FFF2-40B4-BE49-F238E27FC236}">
                  <a16:creationId xmlns:a16="http://schemas.microsoft.com/office/drawing/2014/main" id="{28E932A3-5CD8-CCB0-9EB7-D0AA248855E7}"/>
                </a:ext>
              </a:extLst>
            </p:cNvPr>
            <p:cNvGrpSpPr/>
            <p:nvPr/>
          </p:nvGrpSpPr>
          <p:grpSpPr>
            <a:xfrm>
              <a:off x="2697394" y="0"/>
              <a:ext cx="106703" cy="106703"/>
              <a:chOff x="0" y="0"/>
              <a:chExt cx="812800" cy="812800"/>
            </a:xfrm>
          </p:grpSpPr>
          <p:sp>
            <p:nvSpPr>
              <p:cNvPr id="1238" name="Google Shape;1238;p20">
                <a:extLst>
                  <a:ext uri="{FF2B5EF4-FFF2-40B4-BE49-F238E27FC236}">
                    <a16:creationId xmlns:a16="http://schemas.microsoft.com/office/drawing/2014/main" id="{9BF22E84-CD7B-D674-87D6-7F350D61676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a:extLst>
                  <a:ext uri="{FF2B5EF4-FFF2-40B4-BE49-F238E27FC236}">
                    <a16:creationId xmlns:a16="http://schemas.microsoft.com/office/drawing/2014/main" id="{3B95119C-1A37-4D8D-5099-2DDA94B1FEF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0" name="Google Shape;1240;p20">
              <a:extLst>
                <a:ext uri="{FF2B5EF4-FFF2-40B4-BE49-F238E27FC236}">
                  <a16:creationId xmlns:a16="http://schemas.microsoft.com/office/drawing/2014/main" id="{4C1E3D3C-8AD1-BDD0-E2A9-AEF326E2D1BE}"/>
                </a:ext>
              </a:extLst>
            </p:cNvPr>
            <p:cNvGrpSpPr/>
            <p:nvPr/>
          </p:nvGrpSpPr>
          <p:grpSpPr>
            <a:xfrm>
              <a:off x="3146959" y="0"/>
              <a:ext cx="106703" cy="106703"/>
              <a:chOff x="0" y="0"/>
              <a:chExt cx="812800" cy="812800"/>
            </a:xfrm>
          </p:grpSpPr>
          <p:sp>
            <p:nvSpPr>
              <p:cNvPr id="1241" name="Google Shape;1241;p20">
                <a:extLst>
                  <a:ext uri="{FF2B5EF4-FFF2-40B4-BE49-F238E27FC236}">
                    <a16:creationId xmlns:a16="http://schemas.microsoft.com/office/drawing/2014/main" id="{90148DC3-444F-DEA9-74EA-A4D62E4B22F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a:extLst>
                  <a:ext uri="{FF2B5EF4-FFF2-40B4-BE49-F238E27FC236}">
                    <a16:creationId xmlns:a16="http://schemas.microsoft.com/office/drawing/2014/main" id="{97867877-3BFA-9E22-AE5E-5FABD513FC7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3" name="Google Shape;1243;p20">
              <a:extLst>
                <a:ext uri="{FF2B5EF4-FFF2-40B4-BE49-F238E27FC236}">
                  <a16:creationId xmlns:a16="http://schemas.microsoft.com/office/drawing/2014/main" id="{7BEFF8FA-8B95-78EB-B275-67384ED741B0}"/>
                </a:ext>
              </a:extLst>
            </p:cNvPr>
            <p:cNvGrpSpPr/>
            <p:nvPr/>
          </p:nvGrpSpPr>
          <p:grpSpPr>
            <a:xfrm>
              <a:off x="449566" y="0"/>
              <a:ext cx="106703" cy="106703"/>
              <a:chOff x="0" y="0"/>
              <a:chExt cx="812800" cy="812800"/>
            </a:xfrm>
          </p:grpSpPr>
          <p:sp>
            <p:nvSpPr>
              <p:cNvPr id="1244" name="Google Shape;1244;p20">
                <a:extLst>
                  <a:ext uri="{FF2B5EF4-FFF2-40B4-BE49-F238E27FC236}">
                    <a16:creationId xmlns:a16="http://schemas.microsoft.com/office/drawing/2014/main" id="{A91CEA54-A2B3-20D4-4B85-EF7C320D02C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a:extLst>
                  <a:ext uri="{FF2B5EF4-FFF2-40B4-BE49-F238E27FC236}">
                    <a16:creationId xmlns:a16="http://schemas.microsoft.com/office/drawing/2014/main" id="{25E0D103-9BD5-F6FE-516D-BA9BBC581AC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6" name="Google Shape;1246;p20">
              <a:extLst>
                <a:ext uri="{FF2B5EF4-FFF2-40B4-BE49-F238E27FC236}">
                  <a16:creationId xmlns:a16="http://schemas.microsoft.com/office/drawing/2014/main" id="{A3C8F08D-4BBF-3881-3016-B1B304DD8E5B}"/>
                </a:ext>
              </a:extLst>
            </p:cNvPr>
            <p:cNvGrpSpPr/>
            <p:nvPr/>
          </p:nvGrpSpPr>
          <p:grpSpPr>
            <a:xfrm>
              <a:off x="899131" y="0"/>
              <a:ext cx="106703" cy="106703"/>
              <a:chOff x="0" y="0"/>
              <a:chExt cx="812800" cy="812800"/>
            </a:xfrm>
          </p:grpSpPr>
          <p:sp>
            <p:nvSpPr>
              <p:cNvPr id="1247" name="Google Shape;1247;p20">
                <a:extLst>
                  <a:ext uri="{FF2B5EF4-FFF2-40B4-BE49-F238E27FC236}">
                    <a16:creationId xmlns:a16="http://schemas.microsoft.com/office/drawing/2014/main" id="{C045A3B1-5CC9-E151-9C59-27755738767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a:extLst>
                  <a:ext uri="{FF2B5EF4-FFF2-40B4-BE49-F238E27FC236}">
                    <a16:creationId xmlns:a16="http://schemas.microsoft.com/office/drawing/2014/main" id="{57B007DA-58A6-4C4B-19EE-6A383FA683F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9" name="Google Shape;1249;p20">
              <a:extLst>
                <a:ext uri="{FF2B5EF4-FFF2-40B4-BE49-F238E27FC236}">
                  <a16:creationId xmlns:a16="http://schemas.microsoft.com/office/drawing/2014/main" id="{EA5E2972-CD5F-5B7D-F613-5FEB3342391F}"/>
                </a:ext>
              </a:extLst>
            </p:cNvPr>
            <p:cNvGrpSpPr/>
            <p:nvPr/>
          </p:nvGrpSpPr>
          <p:grpSpPr>
            <a:xfrm>
              <a:off x="3596525" y="0"/>
              <a:ext cx="106703" cy="106703"/>
              <a:chOff x="0" y="0"/>
              <a:chExt cx="812800" cy="812800"/>
            </a:xfrm>
          </p:grpSpPr>
          <p:sp>
            <p:nvSpPr>
              <p:cNvPr id="1250" name="Google Shape;1250;p20">
                <a:extLst>
                  <a:ext uri="{FF2B5EF4-FFF2-40B4-BE49-F238E27FC236}">
                    <a16:creationId xmlns:a16="http://schemas.microsoft.com/office/drawing/2014/main" id="{77065018-430B-5F98-4C18-B604A63ED2B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0">
                <a:extLst>
                  <a:ext uri="{FF2B5EF4-FFF2-40B4-BE49-F238E27FC236}">
                    <a16:creationId xmlns:a16="http://schemas.microsoft.com/office/drawing/2014/main" id="{AE927746-03FB-8DAA-1BC9-9A38D006858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2" name="Google Shape;1252;p20">
              <a:extLst>
                <a:ext uri="{FF2B5EF4-FFF2-40B4-BE49-F238E27FC236}">
                  <a16:creationId xmlns:a16="http://schemas.microsoft.com/office/drawing/2014/main" id="{CADB5B51-4BF6-9CB5-1452-CD74EFC6D137}"/>
                </a:ext>
              </a:extLst>
            </p:cNvPr>
            <p:cNvGrpSpPr/>
            <p:nvPr/>
          </p:nvGrpSpPr>
          <p:grpSpPr>
            <a:xfrm>
              <a:off x="4046091" y="0"/>
              <a:ext cx="106703" cy="106703"/>
              <a:chOff x="0" y="0"/>
              <a:chExt cx="812800" cy="812800"/>
            </a:xfrm>
          </p:grpSpPr>
          <p:sp>
            <p:nvSpPr>
              <p:cNvPr id="1253" name="Google Shape;1253;p20">
                <a:extLst>
                  <a:ext uri="{FF2B5EF4-FFF2-40B4-BE49-F238E27FC236}">
                    <a16:creationId xmlns:a16="http://schemas.microsoft.com/office/drawing/2014/main" id="{E3606801-2151-BF85-295F-1767100E84E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a:extLst>
                  <a:ext uri="{FF2B5EF4-FFF2-40B4-BE49-F238E27FC236}">
                    <a16:creationId xmlns:a16="http://schemas.microsoft.com/office/drawing/2014/main" id="{D484FDE8-6FBF-CDC9-9B35-A9B1DB6F937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a:extLst>
              <a:ext uri="{FF2B5EF4-FFF2-40B4-BE49-F238E27FC236}">
                <a16:creationId xmlns:a16="http://schemas.microsoft.com/office/drawing/2014/main" id="{23D8F24D-EEE3-BA1B-66BE-C4EE1B9DF48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163C7329-D9E9-2761-8A8D-B4FD17E3DDC8}"/>
              </a:ext>
            </a:extLst>
          </p:cNvPr>
          <p:cNvSpPr txBox="1"/>
          <p:nvPr/>
        </p:nvSpPr>
        <p:spPr>
          <a:xfrm>
            <a:off x="1720314" y="7540790"/>
            <a:ext cx="1933410" cy="1569660"/>
          </a:xfrm>
          <a:prstGeom prst="rect">
            <a:avLst/>
          </a:prstGeom>
          <a:noFill/>
        </p:spPr>
        <p:txBody>
          <a:bodyPr wrap="square">
            <a:spAutoFit/>
          </a:bodyPr>
          <a:lstStyle/>
          <a:p>
            <a:r>
              <a:rPr lang="en-IN" sz="9600" dirty="0"/>
              <a:t>🌍</a:t>
            </a:r>
          </a:p>
        </p:txBody>
      </p:sp>
      <p:pic>
        <p:nvPicPr>
          <p:cNvPr id="12" name="Picture 11">
            <a:extLst>
              <a:ext uri="{FF2B5EF4-FFF2-40B4-BE49-F238E27FC236}">
                <a16:creationId xmlns:a16="http://schemas.microsoft.com/office/drawing/2014/main" id="{6DE9975D-D110-DAA5-656C-473CC426FAF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22081" y="3872592"/>
            <a:ext cx="1529876" cy="1723374"/>
          </a:xfrm>
          <a:prstGeom prst="rect">
            <a:avLst/>
          </a:prstGeom>
        </p:spPr>
      </p:pic>
    </p:spTree>
    <p:extLst>
      <p:ext uri="{BB962C8B-B14F-4D97-AF65-F5344CB8AC3E}">
        <p14:creationId xmlns:p14="http://schemas.microsoft.com/office/powerpoint/2010/main" val="1839810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118" y="-66"/>
            <a:ext cx="18288118" cy="10431728"/>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872792" y="129613"/>
            <a:ext cx="1259408" cy="6598774"/>
          </a:xfrm>
          <a:prstGeom prst="rect">
            <a:avLst/>
          </a:prstGeom>
          <a:noFill/>
          <a:ln>
            <a:noFill/>
          </a:ln>
        </p:spPr>
      </p:pic>
      <p:pic>
        <p:nvPicPr>
          <p:cNvPr id="934" name="Google Shape;934;p17"/>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p:cNvSpPr/>
          <p:nvPr/>
        </p:nvSpPr>
        <p:spPr>
          <a:xfrm>
            <a:off x="-1859300" y="0"/>
            <a:ext cx="12011492" cy="1026845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sp>
      <p:sp>
        <p:nvSpPr>
          <p:cNvPr id="937" name="Google Shape;937;p17"/>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938" name="Google Shape;938;p17"/>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939" name="Google Shape;939;p17"/>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940" name="Google Shape;940;p17"/>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942" name="Google Shape;942;p17"/>
          <p:cNvSpPr txBox="1"/>
          <p:nvPr/>
        </p:nvSpPr>
        <p:spPr>
          <a:xfrm>
            <a:off x="9486239" y="1781196"/>
            <a:ext cx="6392090"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CONCLUSION</a:t>
            </a:r>
            <a:endParaRPr dirty="0"/>
          </a:p>
        </p:txBody>
      </p:sp>
      <p:sp>
        <p:nvSpPr>
          <p:cNvPr id="943" name="Google Shape;943;p17"/>
          <p:cNvSpPr txBox="1"/>
          <p:nvPr/>
        </p:nvSpPr>
        <p:spPr>
          <a:xfrm>
            <a:off x="9619514" y="3137540"/>
            <a:ext cx="6125400" cy="1292662"/>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Montserrat"/>
                <a:ea typeface="Montserrat"/>
                <a:cs typeface="Montserrat"/>
                <a:sym typeface="Montserrat"/>
              </a:rPr>
              <a:t>“This project demonstrates how Python + </a:t>
            </a:r>
            <a:r>
              <a:rPr lang="en-US" sz="2100" dirty="0" err="1">
                <a:solidFill>
                  <a:srgbClr val="FFFFFF"/>
                </a:solidFill>
                <a:latin typeface="Montserrat"/>
                <a:ea typeface="Montserrat"/>
                <a:cs typeface="Montserrat"/>
                <a:sym typeface="Montserrat"/>
              </a:rPr>
              <a:t>Tkinter</a:t>
            </a:r>
            <a:r>
              <a:rPr lang="en-US" sz="2100" dirty="0">
                <a:solidFill>
                  <a:srgbClr val="FFFFFF"/>
                </a:solidFill>
                <a:latin typeface="Montserrat"/>
                <a:ea typeface="Montserrat"/>
                <a:cs typeface="Montserrat"/>
                <a:sym typeface="Montserrat"/>
              </a:rPr>
              <a:t> can build practical, reusable GUI applications.”</a:t>
            </a:r>
          </a:p>
          <a:p>
            <a:pPr lvl="0"/>
            <a:r>
              <a:rPr lang="en-US" sz="2100" dirty="0">
                <a:solidFill>
                  <a:srgbClr val="FFFFFF"/>
                </a:solidFill>
                <a:latin typeface="Montserrat"/>
                <a:ea typeface="Montserrat"/>
                <a:cs typeface="Montserrat"/>
                <a:sym typeface="Montserrat"/>
              </a:rPr>
              <a:t>- Extensible, professional, user‑friendly</a:t>
            </a:r>
            <a:endParaRPr dirty="0"/>
          </a:p>
        </p:txBody>
      </p:sp>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842798" y="1982865"/>
            <a:ext cx="5788609" cy="2309350"/>
          </a:xfrm>
          <a:prstGeom prst="rect">
            <a:avLst/>
          </a:prstGeom>
          <a:noFill/>
          <a:ln>
            <a:noFill/>
          </a:ln>
        </p:spPr>
      </p:pic>
      <p:pic>
        <p:nvPicPr>
          <p:cNvPr id="976" name="Google Shape;976;p1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5317782" y="8166874"/>
            <a:ext cx="5508824" cy="1671600"/>
          </a:xfrm>
          <a:prstGeom prst="rect">
            <a:avLst/>
          </a:prstGeom>
          <a:noFill/>
          <a:ln>
            <a:noFill/>
          </a:ln>
        </p:spPr>
      </p:pic>
      <p:pic>
        <p:nvPicPr>
          <p:cNvPr id="977" name="Google Shape;977;p1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16727" y="18549"/>
            <a:ext cx="8398024" cy="10268451"/>
          </a:xfrm>
          <a:prstGeom prst="rect">
            <a:avLst/>
          </a:prstGeom>
          <a:noFill/>
          <a:ln>
            <a:noFill/>
          </a:ln>
        </p:spPr>
      </p:pic>
      <p:pic>
        <p:nvPicPr>
          <p:cNvPr id="3" name="Picture 2">
            <a:extLst>
              <a:ext uri="{FF2B5EF4-FFF2-40B4-BE49-F238E27FC236}">
                <a16:creationId xmlns:a16="http://schemas.microsoft.com/office/drawing/2014/main" id="{5AC11A87-0EAD-CED6-FB58-D52A2A18141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grpSp>
        <p:nvGrpSpPr>
          <p:cNvPr id="1383" name="Google Shape;1383;p23"/>
          <p:cNvGrpSpPr/>
          <p:nvPr/>
        </p:nvGrpSpPr>
        <p:grpSpPr>
          <a:xfrm rot="10800000">
            <a:off x="0" y="0"/>
            <a:ext cx="18288000" cy="10431661"/>
            <a:chOff x="0" y="-38100"/>
            <a:chExt cx="4816593" cy="2747433"/>
          </a:xfrm>
        </p:grpSpPr>
        <p:sp>
          <p:nvSpPr>
            <p:cNvPr id="1384" name="Google Shape;1384;p2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85" name="Google Shape;1385;p23"/>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86" name="Google Shape;1386;p23"/>
          <p:cNvPicPr preferRelativeResize="0"/>
          <p:nvPr/>
        </p:nvPicPr>
        <p:blipFill>
          <a:blip r:embed="rId3">
            <a:alphaModFix/>
          </a:blip>
          <a:stretch>
            <a:fillRect/>
          </a:stretch>
        </p:blipFill>
        <p:spPr>
          <a:xfrm>
            <a:off x="-1859300" y="-73"/>
            <a:ext cx="22685911" cy="10268451"/>
          </a:xfrm>
          <a:prstGeom prst="rect">
            <a:avLst/>
          </a:prstGeom>
          <a:noFill/>
          <a:ln>
            <a:noFill/>
          </a:ln>
        </p:spPr>
      </p:pic>
      <p:sp>
        <p:nvSpPr>
          <p:cNvPr id="1387" name="Google Shape;1387;p23"/>
          <p:cNvSpPr/>
          <p:nvPr/>
        </p:nvSpPr>
        <p:spPr>
          <a:xfrm>
            <a:off x="-1859300" y="-73"/>
            <a:ext cx="13272290" cy="10287073"/>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388" name="Google Shape;1388;p2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82796" y="5273400"/>
            <a:ext cx="1277325" cy="6657975"/>
          </a:xfrm>
          <a:prstGeom prst="rect">
            <a:avLst/>
          </a:prstGeom>
          <a:noFill/>
          <a:ln>
            <a:noFill/>
          </a:ln>
        </p:spPr>
      </p:pic>
      <p:pic>
        <p:nvPicPr>
          <p:cNvPr id="1389" name="Google Shape;1389;p2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5805425" y="1187339"/>
            <a:ext cx="4965150" cy="1512724"/>
          </a:xfrm>
          <a:prstGeom prst="rect">
            <a:avLst/>
          </a:prstGeom>
          <a:noFill/>
          <a:ln>
            <a:noFill/>
          </a:ln>
        </p:spPr>
      </p:pic>
      <p:pic>
        <p:nvPicPr>
          <p:cNvPr id="1390" name="Google Shape;1390;p2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895175" y="1808350"/>
            <a:ext cx="12308183" cy="6897449"/>
          </a:xfrm>
          <a:prstGeom prst="rect">
            <a:avLst/>
          </a:prstGeom>
          <a:noFill/>
          <a:ln>
            <a:noFill/>
          </a:ln>
        </p:spPr>
      </p:pic>
      <p:sp>
        <p:nvSpPr>
          <p:cNvPr id="1392" name="Google Shape;1392;p23"/>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393" name="Google Shape;1393;p23"/>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394" name="Google Shape;1394;p23"/>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395" name="Google Shape;1395;p23"/>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397" name="Google Shape;1397;p23"/>
          <p:cNvSpPr txBox="1"/>
          <p:nvPr/>
        </p:nvSpPr>
        <p:spPr>
          <a:xfrm>
            <a:off x="11685804" y="1744485"/>
            <a:ext cx="3846832"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SUMMARY</a:t>
            </a:r>
            <a:endParaRPr dirty="0"/>
          </a:p>
        </p:txBody>
      </p:sp>
      <p:sp>
        <p:nvSpPr>
          <p:cNvPr id="1398" name="Google Shape;1398;p23"/>
          <p:cNvSpPr txBox="1"/>
          <p:nvPr/>
        </p:nvSpPr>
        <p:spPr>
          <a:xfrm>
            <a:off x="11685804" y="3067067"/>
            <a:ext cx="4970400" cy="5232202"/>
          </a:xfrm>
          <a:prstGeom prst="rect">
            <a:avLst/>
          </a:prstGeom>
          <a:noFill/>
          <a:ln>
            <a:noFill/>
          </a:ln>
        </p:spPr>
        <p:txBody>
          <a:bodyPr spcFirstLastPara="1" wrap="square" lIns="0" tIns="0" rIns="0" bIns="0" anchor="t" anchorCtr="0">
            <a:spAutoFit/>
          </a:bodyPr>
          <a:lstStyle/>
          <a:p>
            <a:pPr lvl="0"/>
            <a:r>
              <a:rPr lang="en-US" sz="2000" dirty="0">
                <a:solidFill>
                  <a:schemeClr val="bg1"/>
                </a:solidFill>
                <a:latin typeface="Montserrat" panose="00000500000000000000" pitchFamily="2" charset="0"/>
              </a:rPr>
              <a:t>This project presents the development of a versatile, multi-functional calculator application using Python's </a:t>
            </a:r>
            <a:r>
              <a:rPr lang="en-US" sz="2000" b="1" dirty="0" err="1">
                <a:solidFill>
                  <a:schemeClr val="bg1"/>
                </a:solidFill>
                <a:latin typeface="Montserrat" panose="00000500000000000000" pitchFamily="2" charset="0"/>
              </a:rPr>
              <a:t>Tkinter</a:t>
            </a:r>
            <a:r>
              <a:rPr lang="en-US" sz="2000" dirty="0">
                <a:solidFill>
                  <a:schemeClr val="bg1"/>
                </a:solidFill>
                <a:latin typeface="Montserrat" panose="00000500000000000000" pitchFamily="2" charset="0"/>
              </a:rPr>
              <a:t> library. Unlike standard calculators, this "Multimode" version allows users to switch between different operational interfaces, such as: </a:t>
            </a:r>
          </a:p>
          <a:p>
            <a:r>
              <a:rPr lang="en-US" sz="2000" b="1" dirty="0">
                <a:solidFill>
                  <a:schemeClr val="bg1"/>
                </a:solidFill>
                <a:latin typeface="Montserrat" panose="00000500000000000000" pitchFamily="2" charset="0"/>
              </a:rPr>
              <a:t>Standard Mode:</a:t>
            </a:r>
            <a:r>
              <a:rPr lang="en-US" sz="2000" dirty="0">
                <a:solidFill>
                  <a:schemeClr val="bg1"/>
                </a:solidFill>
                <a:latin typeface="Montserrat" panose="00000500000000000000" pitchFamily="2" charset="0"/>
              </a:rPr>
              <a:t> Basic arithmetic (addition, subtraction, multiplication, division).</a:t>
            </a:r>
          </a:p>
          <a:p>
            <a:r>
              <a:rPr lang="en-US" sz="2000" b="1" dirty="0">
                <a:solidFill>
                  <a:schemeClr val="bg1"/>
                </a:solidFill>
                <a:latin typeface="Montserrat" panose="00000500000000000000" pitchFamily="2" charset="0"/>
              </a:rPr>
              <a:t>Scientific Mode:</a:t>
            </a:r>
            <a:r>
              <a:rPr lang="en-US" sz="2000" dirty="0">
                <a:solidFill>
                  <a:schemeClr val="bg1"/>
                </a:solidFill>
                <a:latin typeface="Montserrat" panose="00000500000000000000" pitchFamily="2" charset="0"/>
              </a:rPr>
              <a:t> Advanced functions including square roots, factorials, and trigonometric calculations.</a:t>
            </a:r>
          </a:p>
          <a:p>
            <a:r>
              <a:rPr lang="en-US" sz="2000" b="1" dirty="0">
                <a:solidFill>
                  <a:schemeClr val="bg1"/>
                </a:solidFill>
                <a:latin typeface="Montserrat" panose="00000500000000000000" pitchFamily="2" charset="0"/>
              </a:rPr>
              <a:t>Specialty Modes:</a:t>
            </a:r>
            <a:r>
              <a:rPr lang="en-US" sz="2000" dirty="0">
                <a:solidFill>
                  <a:schemeClr val="bg1"/>
                </a:solidFill>
                <a:latin typeface="Montserrat" panose="00000500000000000000" pitchFamily="2" charset="0"/>
              </a:rPr>
              <a:t> Features such as area/geometry calculations or unit conversions</a:t>
            </a:r>
            <a:r>
              <a:rPr lang="en-US" dirty="0"/>
              <a:t>. </a:t>
            </a:r>
          </a:p>
        </p:txBody>
      </p:sp>
      <p:grpSp>
        <p:nvGrpSpPr>
          <p:cNvPr id="1399" name="Google Shape;1399;p23"/>
          <p:cNvGrpSpPr/>
          <p:nvPr/>
        </p:nvGrpSpPr>
        <p:grpSpPr>
          <a:xfrm>
            <a:off x="10488671" y="9258300"/>
            <a:ext cx="3114596" cy="80027"/>
            <a:chOff x="0" y="0"/>
            <a:chExt cx="4152794" cy="106703"/>
          </a:xfrm>
        </p:grpSpPr>
        <p:grpSp>
          <p:nvGrpSpPr>
            <p:cNvPr id="1400" name="Google Shape;1400;p23"/>
            <p:cNvGrpSpPr/>
            <p:nvPr/>
          </p:nvGrpSpPr>
          <p:grpSpPr>
            <a:xfrm>
              <a:off x="0" y="0"/>
              <a:ext cx="106703" cy="106703"/>
              <a:chOff x="0" y="0"/>
              <a:chExt cx="812800" cy="812800"/>
            </a:xfrm>
          </p:grpSpPr>
          <p:sp>
            <p:nvSpPr>
              <p:cNvPr id="1401" name="Google Shape;1401;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3" name="Google Shape;1403;p23"/>
            <p:cNvGrpSpPr/>
            <p:nvPr/>
          </p:nvGrpSpPr>
          <p:grpSpPr>
            <a:xfrm>
              <a:off x="1348697" y="0"/>
              <a:ext cx="106703" cy="106703"/>
              <a:chOff x="0" y="0"/>
              <a:chExt cx="812800" cy="812800"/>
            </a:xfrm>
          </p:grpSpPr>
          <p:sp>
            <p:nvSpPr>
              <p:cNvPr id="1404" name="Google Shape;1404;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6" name="Google Shape;1406;p23"/>
            <p:cNvGrpSpPr/>
            <p:nvPr/>
          </p:nvGrpSpPr>
          <p:grpSpPr>
            <a:xfrm>
              <a:off x="1798263" y="0"/>
              <a:ext cx="106703" cy="106703"/>
              <a:chOff x="0" y="0"/>
              <a:chExt cx="812800" cy="812800"/>
            </a:xfrm>
          </p:grpSpPr>
          <p:sp>
            <p:nvSpPr>
              <p:cNvPr id="1407" name="Google Shape;1407;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9" name="Google Shape;1409;p23"/>
            <p:cNvGrpSpPr/>
            <p:nvPr/>
          </p:nvGrpSpPr>
          <p:grpSpPr>
            <a:xfrm>
              <a:off x="2247828" y="0"/>
              <a:ext cx="106703" cy="106703"/>
              <a:chOff x="0" y="0"/>
              <a:chExt cx="812800" cy="812800"/>
            </a:xfrm>
          </p:grpSpPr>
          <p:sp>
            <p:nvSpPr>
              <p:cNvPr id="1410" name="Google Shape;1410;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2" name="Google Shape;1412;p23"/>
            <p:cNvGrpSpPr/>
            <p:nvPr/>
          </p:nvGrpSpPr>
          <p:grpSpPr>
            <a:xfrm>
              <a:off x="2697394" y="0"/>
              <a:ext cx="106703" cy="106703"/>
              <a:chOff x="0" y="0"/>
              <a:chExt cx="812800" cy="812800"/>
            </a:xfrm>
          </p:grpSpPr>
          <p:sp>
            <p:nvSpPr>
              <p:cNvPr id="1413" name="Google Shape;141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5" name="Google Shape;1415;p23"/>
            <p:cNvGrpSpPr/>
            <p:nvPr/>
          </p:nvGrpSpPr>
          <p:grpSpPr>
            <a:xfrm>
              <a:off x="3146959" y="0"/>
              <a:ext cx="106703" cy="106703"/>
              <a:chOff x="0" y="0"/>
              <a:chExt cx="812800" cy="812800"/>
            </a:xfrm>
          </p:grpSpPr>
          <p:sp>
            <p:nvSpPr>
              <p:cNvPr id="1416" name="Google Shape;141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8" name="Google Shape;1418;p23"/>
            <p:cNvGrpSpPr/>
            <p:nvPr/>
          </p:nvGrpSpPr>
          <p:grpSpPr>
            <a:xfrm>
              <a:off x="449566" y="0"/>
              <a:ext cx="106703" cy="106703"/>
              <a:chOff x="0" y="0"/>
              <a:chExt cx="812800" cy="812800"/>
            </a:xfrm>
          </p:grpSpPr>
          <p:sp>
            <p:nvSpPr>
              <p:cNvPr id="1419" name="Google Shape;141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1" name="Google Shape;1421;p23"/>
            <p:cNvGrpSpPr/>
            <p:nvPr/>
          </p:nvGrpSpPr>
          <p:grpSpPr>
            <a:xfrm>
              <a:off x="899131" y="0"/>
              <a:ext cx="106703" cy="106703"/>
              <a:chOff x="0" y="0"/>
              <a:chExt cx="812800" cy="812800"/>
            </a:xfrm>
          </p:grpSpPr>
          <p:sp>
            <p:nvSpPr>
              <p:cNvPr id="1422" name="Google Shape;142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4" name="Google Shape;1424;p23"/>
            <p:cNvGrpSpPr/>
            <p:nvPr/>
          </p:nvGrpSpPr>
          <p:grpSpPr>
            <a:xfrm>
              <a:off x="3596525" y="0"/>
              <a:ext cx="106703" cy="106703"/>
              <a:chOff x="0" y="0"/>
              <a:chExt cx="812800" cy="812800"/>
            </a:xfrm>
          </p:grpSpPr>
          <p:sp>
            <p:nvSpPr>
              <p:cNvPr id="1425" name="Google Shape;1425;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7" name="Google Shape;1427;p23"/>
            <p:cNvGrpSpPr/>
            <p:nvPr/>
          </p:nvGrpSpPr>
          <p:grpSpPr>
            <a:xfrm>
              <a:off x="4046091" y="0"/>
              <a:ext cx="106703" cy="106703"/>
              <a:chOff x="0" y="0"/>
              <a:chExt cx="812800" cy="812800"/>
            </a:xfrm>
          </p:grpSpPr>
          <p:sp>
            <p:nvSpPr>
              <p:cNvPr id="1428" name="Google Shape;1428;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430" name="Google Shape;1430;p2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550075" y="1298225"/>
            <a:ext cx="3883275" cy="332325"/>
          </a:xfrm>
          <a:prstGeom prst="rect">
            <a:avLst/>
          </a:prstGeom>
          <a:noFill/>
          <a:ln>
            <a:noFill/>
          </a:ln>
        </p:spPr>
      </p:pic>
      <p:pic>
        <p:nvPicPr>
          <p:cNvPr id="2" name="Picture 1">
            <a:extLst>
              <a:ext uri="{FF2B5EF4-FFF2-40B4-BE49-F238E27FC236}">
                <a16:creationId xmlns:a16="http://schemas.microsoft.com/office/drawing/2014/main" id="{9FEEBEA2-E1C3-7A71-2935-9935EB30D8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pic>
        <p:nvPicPr>
          <p:cNvPr id="1615" name="Google Shape;1615;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0"/>
            <a:ext cx="18288000" cy="10287000"/>
          </a:xfrm>
          <a:prstGeom prst="rect">
            <a:avLst/>
          </a:prstGeom>
          <a:noFill/>
          <a:ln>
            <a:noFill/>
          </a:ln>
        </p:spPr>
      </p:pic>
      <p:grpSp>
        <p:nvGrpSpPr>
          <p:cNvPr id="1616" name="Google Shape;1616;p26"/>
          <p:cNvGrpSpPr/>
          <p:nvPr/>
        </p:nvGrpSpPr>
        <p:grpSpPr>
          <a:xfrm rot="10800000">
            <a:off x="0" y="8458829"/>
            <a:ext cx="18288000" cy="1972832"/>
            <a:chOff x="0" y="-38100"/>
            <a:chExt cx="4816593" cy="519594"/>
          </a:xfrm>
        </p:grpSpPr>
        <p:sp>
          <p:nvSpPr>
            <p:cNvPr id="1617" name="Google Shape;1617;p26"/>
            <p:cNvSpPr/>
            <p:nvPr/>
          </p:nvSpPr>
          <p:spPr>
            <a:xfrm>
              <a:off x="0" y="0"/>
              <a:ext cx="4816592" cy="481494"/>
            </a:xfrm>
            <a:custGeom>
              <a:avLst/>
              <a:gdLst/>
              <a:ahLst/>
              <a:cxnLst/>
              <a:rect l="l" t="t" r="r" b="b"/>
              <a:pathLst>
                <a:path w="4816592" h="481494" extrusionOk="0">
                  <a:moveTo>
                    <a:pt x="0" y="0"/>
                  </a:moveTo>
                  <a:lnTo>
                    <a:pt x="4816592" y="0"/>
                  </a:lnTo>
                  <a:lnTo>
                    <a:pt x="4816592" y="481494"/>
                  </a:lnTo>
                  <a:lnTo>
                    <a:pt x="0" y="481494"/>
                  </a:lnTo>
                  <a:close/>
                </a:path>
              </a:pathLst>
            </a:custGeom>
            <a:gradFill>
              <a:gsLst>
                <a:gs pos="0">
                  <a:srgbClr val="271039"/>
                </a:gs>
                <a:gs pos="100000">
                  <a:srgbClr val="49245A"/>
                </a:gs>
              </a:gsLst>
              <a:lin ang="0" scaled="0"/>
            </a:gradFill>
            <a:ln>
              <a:noFill/>
            </a:ln>
          </p:spPr>
        </p:sp>
        <p:sp>
          <p:nvSpPr>
            <p:cNvPr id="1618" name="Google Shape;1618;p26"/>
            <p:cNvSpPr txBox="1"/>
            <p:nvPr/>
          </p:nvSpPr>
          <p:spPr>
            <a:xfrm>
              <a:off x="0" y="-38100"/>
              <a:ext cx="4816593" cy="51959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9" name="Google Shape;1619;p26"/>
          <p:cNvSpPr txBox="1"/>
          <p:nvPr/>
        </p:nvSpPr>
        <p:spPr>
          <a:xfrm>
            <a:off x="5748492" y="8634251"/>
            <a:ext cx="6791015"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dirty="0">
                <a:solidFill>
                  <a:srgbClr val="60C7F6"/>
                </a:solidFill>
                <a:latin typeface="Oswald"/>
                <a:ea typeface="Oswald"/>
                <a:cs typeface="Oswald"/>
                <a:sym typeface="Oswald"/>
              </a:rPr>
              <a:t>THANK YOU!</a:t>
            </a:r>
            <a:endParaRPr sz="9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6" name="Google Shape;526;p12"/>
          <p:cNvGrpSpPr/>
          <p:nvPr/>
        </p:nvGrpSpPr>
        <p:grpSpPr>
          <a:xfrm rot="10800000">
            <a:off x="0" y="0"/>
            <a:ext cx="18288000" cy="10431661"/>
            <a:chOff x="0" y="-38100"/>
            <a:chExt cx="4816593" cy="2747433"/>
          </a:xfrm>
        </p:grpSpPr>
        <p:sp>
          <p:nvSpPr>
            <p:cNvPr id="527" name="Google Shape;527;p1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8" name="Google Shape;528;p12"/>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29" name="Google Shape;529;p12"/>
          <p:cNvPicPr preferRelativeResize="0"/>
          <p:nvPr/>
        </p:nvPicPr>
        <p:blipFill>
          <a:blip r:embed="rId3">
            <a:alphaModFix/>
          </a:blip>
          <a:stretch>
            <a:fillRect/>
          </a:stretch>
        </p:blipFill>
        <p:spPr>
          <a:xfrm>
            <a:off x="-1859300" y="-14746"/>
            <a:ext cx="22685911" cy="10268451"/>
          </a:xfrm>
          <a:prstGeom prst="rect">
            <a:avLst/>
          </a:prstGeom>
          <a:noFill/>
          <a:ln>
            <a:noFill/>
          </a:ln>
        </p:spPr>
      </p:pic>
      <p:grpSp>
        <p:nvGrpSpPr>
          <p:cNvPr id="530" name="Google Shape;530;p12"/>
          <p:cNvGrpSpPr/>
          <p:nvPr/>
        </p:nvGrpSpPr>
        <p:grpSpPr>
          <a:xfrm>
            <a:off x="1276999" y="3768298"/>
            <a:ext cx="3304127" cy="3304127"/>
            <a:chOff x="0" y="0"/>
            <a:chExt cx="812800" cy="812800"/>
          </a:xfrm>
        </p:grpSpPr>
        <p:sp>
          <p:nvSpPr>
            <p:cNvPr id="531" name="Google Shape;5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3" name="Google Shape;533;p12"/>
          <p:cNvGrpSpPr/>
          <p:nvPr/>
        </p:nvGrpSpPr>
        <p:grpSpPr>
          <a:xfrm>
            <a:off x="1655555" y="4146854"/>
            <a:ext cx="2547014" cy="2547015"/>
            <a:chOff x="0" y="0"/>
            <a:chExt cx="812800" cy="812800"/>
          </a:xfrm>
        </p:grpSpPr>
        <p:sp>
          <p:nvSpPr>
            <p:cNvPr id="534" name="Google Shape;5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12"/>
          <p:cNvGrpSpPr/>
          <p:nvPr/>
        </p:nvGrpSpPr>
        <p:grpSpPr>
          <a:xfrm>
            <a:off x="6806595" y="3768298"/>
            <a:ext cx="3304127" cy="3304127"/>
            <a:chOff x="0" y="0"/>
            <a:chExt cx="812800" cy="812800"/>
          </a:xfrm>
        </p:grpSpPr>
        <p:sp>
          <p:nvSpPr>
            <p:cNvPr id="537" name="Google Shape;53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12"/>
          <p:cNvGrpSpPr/>
          <p:nvPr/>
        </p:nvGrpSpPr>
        <p:grpSpPr>
          <a:xfrm>
            <a:off x="7185150" y="4146854"/>
            <a:ext cx="2547015" cy="2547015"/>
            <a:chOff x="0" y="0"/>
            <a:chExt cx="812800" cy="812800"/>
          </a:xfrm>
        </p:grpSpPr>
        <p:sp>
          <p:nvSpPr>
            <p:cNvPr id="540" name="Google Shape;54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2" name="Google Shape;542;p12"/>
          <p:cNvGrpSpPr/>
          <p:nvPr/>
        </p:nvGrpSpPr>
        <p:grpSpPr>
          <a:xfrm>
            <a:off x="12339571" y="3768298"/>
            <a:ext cx="3304127" cy="3304127"/>
            <a:chOff x="0" y="0"/>
            <a:chExt cx="812800" cy="812800"/>
          </a:xfrm>
        </p:grpSpPr>
        <p:sp>
          <p:nvSpPr>
            <p:cNvPr id="543" name="Google Shape;54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12"/>
          <p:cNvGrpSpPr/>
          <p:nvPr/>
        </p:nvGrpSpPr>
        <p:grpSpPr>
          <a:xfrm>
            <a:off x="12718127" y="4146854"/>
            <a:ext cx="2547015" cy="2547015"/>
            <a:chOff x="0" y="0"/>
            <a:chExt cx="812800" cy="812800"/>
          </a:xfrm>
        </p:grpSpPr>
        <p:sp>
          <p:nvSpPr>
            <p:cNvPr id="546" name="Google Shape;54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8" name="Google Shape;548;p12"/>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549" name="Google Shape;549;p12"/>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rgbClr val="FFFFFF"/>
                </a:solidFill>
                <a:latin typeface="Montserrat"/>
                <a:ea typeface="Montserrat"/>
                <a:cs typeface="Montserrat"/>
                <a:sym typeface="Montserrat"/>
              </a:rPr>
              <a:t>CONTACT</a:t>
            </a:r>
            <a:endParaRPr dirty="0"/>
          </a:p>
        </p:txBody>
      </p:sp>
      <p:sp>
        <p:nvSpPr>
          <p:cNvPr id="550" name="Google Shape;550;p12"/>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551" name="Google Shape;551;p12"/>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553" name="Google Shape;553;p12"/>
          <p:cNvSpPr txBox="1"/>
          <p:nvPr/>
        </p:nvSpPr>
        <p:spPr>
          <a:xfrm>
            <a:off x="6897871" y="7873674"/>
            <a:ext cx="3493800"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CODE HIGHLIGHTS</a:t>
            </a:r>
            <a:endParaRPr dirty="0"/>
          </a:p>
        </p:txBody>
      </p:sp>
      <p:sp>
        <p:nvSpPr>
          <p:cNvPr id="554" name="Google Shape;554;p12"/>
          <p:cNvSpPr txBox="1"/>
          <p:nvPr/>
        </p:nvSpPr>
        <p:spPr>
          <a:xfrm>
            <a:off x="6897870" y="8530590"/>
            <a:ext cx="4384987" cy="904863"/>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100" dirty="0">
                <a:solidFill>
                  <a:schemeClr val="lt1"/>
                </a:solidFill>
                <a:latin typeface="Montserrat"/>
                <a:ea typeface="Montserrat"/>
                <a:cs typeface="Montserrat"/>
                <a:sym typeface="Montserrat"/>
              </a:rPr>
              <a:t>Display Setup, Evaluation and Button Creation</a:t>
            </a:r>
            <a:endParaRPr sz="2100" dirty="0">
              <a:solidFill>
                <a:srgbClr val="FFFFFF"/>
              </a:solidFill>
              <a:latin typeface="Montserrat"/>
              <a:ea typeface="Montserrat"/>
              <a:cs typeface="Montserrat"/>
              <a:sym typeface="Montserrat"/>
            </a:endParaRPr>
          </a:p>
        </p:txBody>
      </p:sp>
      <p:sp>
        <p:nvSpPr>
          <p:cNvPr id="555" name="Google Shape;555;p12"/>
          <p:cNvSpPr txBox="1"/>
          <p:nvPr/>
        </p:nvSpPr>
        <p:spPr>
          <a:xfrm>
            <a:off x="1380208" y="7843150"/>
            <a:ext cx="4643681"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dirty="0">
                <a:solidFill>
                  <a:srgbClr val="60C7F6"/>
                </a:solidFill>
                <a:latin typeface="Oswald"/>
                <a:ea typeface="Oswald"/>
                <a:cs typeface="Oswald"/>
                <a:sym typeface="Oswald"/>
              </a:rPr>
              <a:t>A</a:t>
            </a:r>
            <a:r>
              <a:rPr lang="en-US" sz="3499" b="1" i="0" u="none" strike="noStrike" cap="none" dirty="0">
                <a:solidFill>
                  <a:srgbClr val="60C7F6"/>
                </a:solidFill>
                <a:latin typeface="Oswald"/>
                <a:ea typeface="Oswald"/>
                <a:cs typeface="Oswald"/>
                <a:sym typeface="Oswald"/>
              </a:rPr>
              <a:t>RCHITECTURE DIAGRAM </a:t>
            </a:r>
            <a:endParaRPr lang="en-US" dirty="0"/>
          </a:p>
        </p:txBody>
      </p:sp>
      <p:sp>
        <p:nvSpPr>
          <p:cNvPr id="556" name="Google Shape;556;p12"/>
          <p:cNvSpPr txBox="1"/>
          <p:nvPr/>
        </p:nvSpPr>
        <p:spPr>
          <a:xfrm>
            <a:off x="1380209" y="8530590"/>
            <a:ext cx="5062868" cy="180972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sym typeface="Montserrat"/>
              </a:rPr>
              <a:t>Multimode Calculator, Notebook(</a:t>
            </a:r>
            <a:r>
              <a:rPr lang="en-US" sz="2100" dirty="0" err="1">
                <a:solidFill>
                  <a:srgbClr val="FFFFFF"/>
                </a:solidFill>
                <a:latin typeface="Montserrat"/>
                <a:sym typeface="Montserrat"/>
              </a:rPr>
              <a:t>ttk.Notebook</a:t>
            </a:r>
            <a:r>
              <a:rPr lang="en-US" sz="2100" dirty="0">
                <a:solidFill>
                  <a:srgbClr val="FFFFFF"/>
                </a:solidFill>
                <a:latin typeface="Montserrat"/>
                <a:sym typeface="Montserrat"/>
              </a:rPr>
              <a:t>), Calculator Tab, Currency Tab, Length Tab, Rates Tab, Temperature Tab &amp; Entry Point</a:t>
            </a:r>
            <a:endParaRPr dirty="0"/>
          </a:p>
        </p:txBody>
      </p:sp>
      <p:sp>
        <p:nvSpPr>
          <p:cNvPr id="557" name="Google Shape;557;p12"/>
          <p:cNvSpPr txBox="1"/>
          <p:nvPr/>
        </p:nvSpPr>
        <p:spPr>
          <a:xfrm>
            <a:off x="12382538" y="7843150"/>
            <a:ext cx="3938363"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LEARNING OUTCOMES</a:t>
            </a:r>
            <a:endParaRPr dirty="0"/>
          </a:p>
        </p:txBody>
      </p:sp>
      <p:sp>
        <p:nvSpPr>
          <p:cNvPr id="558" name="Google Shape;558;p12"/>
          <p:cNvSpPr txBox="1"/>
          <p:nvPr/>
        </p:nvSpPr>
        <p:spPr>
          <a:xfrm>
            <a:off x="12382537" y="8530590"/>
            <a:ext cx="4384987"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dirty="0">
                <a:solidFill>
                  <a:srgbClr val="FFFFFF"/>
                </a:solidFill>
                <a:latin typeface="Montserrat"/>
                <a:ea typeface="Montserrat"/>
                <a:cs typeface="Montserrat"/>
                <a:sym typeface="Montserrat"/>
              </a:rPr>
              <a:t>Core Python Programming, </a:t>
            </a:r>
            <a:r>
              <a:rPr lang="en-US" sz="1800" b="0" i="0" u="none" strike="noStrike" cap="none" dirty="0" err="1">
                <a:solidFill>
                  <a:srgbClr val="FFFFFF"/>
                </a:solidFill>
                <a:latin typeface="Montserrat"/>
                <a:ea typeface="Montserrat"/>
                <a:cs typeface="Montserrat"/>
                <a:sym typeface="Montserrat"/>
              </a:rPr>
              <a:t>Tkinter</a:t>
            </a:r>
            <a:r>
              <a:rPr lang="en-US" sz="1800" b="0" i="0" u="none" strike="noStrike" cap="none" dirty="0">
                <a:solidFill>
                  <a:srgbClr val="FFFFFF"/>
                </a:solidFill>
                <a:latin typeface="Montserrat"/>
                <a:ea typeface="Montserrat"/>
                <a:cs typeface="Montserrat"/>
                <a:sym typeface="Montserrat"/>
              </a:rPr>
              <a:t> GUI Development, Using VS Code, </a:t>
            </a:r>
            <a:r>
              <a:rPr lang="en-US" sz="1800" b="0" i="0" u="none" strike="noStrike" cap="none" dirty="0" err="1">
                <a:solidFill>
                  <a:srgbClr val="FFFFFF"/>
                </a:solidFill>
                <a:latin typeface="Montserrat"/>
                <a:ea typeface="Montserrat"/>
                <a:cs typeface="Montserrat"/>
                <a:sym typeface="Montserrat"/>
              </a:rPr>
              <a:t>Github</a:t>
            </a:r>
            <a:r>
              <a:rPr lang="en-US" sz="1800" b="0" i="0" u="none" strike="noStrike" cap="none" dirty="0">
                <a:solidFill>
                  <a:srgbClr val="FFFFFF"/>
                </a:solidFill>
                <a:latin typeface="Montserrat"/>
                <a:ea typeface="Montserrat"/>
                <a:cs typeface="Montserrat"/>
                <a:sym typeface="Montserrat"/>
              </a:rPr>
              <a:t> for Version Control, Applicatio</a:t>
            </a:r>
            <a:r>
              <a:rPr lang="en-US" sz="1800" dirty="0">
                <a:solidFill>
                  <a:srgbClr val="FFFFFF"/>
                </a:solidFill>
                <a:latin typeface="Montserrat"/>
                <a:ea typeface="Montserrat"/>
                <a:cs typeface="Montserrat"/>
                <a:sym typeface="Montserrat"/>
              </a:rPr>
              <a:t>n Development Workflow</a:t>
            </a:r>
            <a:endParaRPr sz="1800" dirty="0"/>
          </a:p>
        </p:txBody>
      </p:sp>
      <p:sp>
        <p:nvSpPr>
          <p:cNvPr id="559" name="Google Shape;559;p12"/>
          <p:cNvSpPr txBox="1"/>
          <p:nvPr/>
        </p:nvSpPr>
        <p:spPr>
          <a:xfrm>
            <a:off x="1028700" y="2089361"/>
            <a:ext cx="8770984"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dirty="0">
                <a:solidFill>
                  <a:srgbClr val="60C7F6"/>
                </a:solidFill>
                <a:latin typeface="Oswald"/>
                <a:ea typeface="Oswald"/>
                <a:cs typeface="Oswald"/>
                <a:sym typeface="Oswald"/>
              </a:rPr>
              <a:t>TABLE OF CONTENTS</a:t>
            </a:r>
            <a:endParaRPr dirty="0"/>
          </a:p>
        </p:txBody>
      </p:sp>
      <p:sp>
        <p:nvSpPr>
          <p:cNvPr id="560" name="Google Shape;560;p12"/>
          <p:cNvSpPr txBox="1"/>
          <p:nvPr/>
        </p:nvSpPr>
        <p:spPr>
          <a:xfrm>
            <a:off x="2003022" y="4629992"/>
            <a:ext cx="2060448"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0</a:t>
            </a:r>
            <a:r>
              <a:rPr lang="en-US" sz="10965" b="1" dirty="0">
                <a:solidFill>
                  <a:srgbClr val="FFFFFF"/>
                </a:solidFill>
                <a:latin typeface="Barlow"/>
                <a:ea typeface="Barlow"/>
                <a:cs typeface="Barlow"/>
                <a:sym typeface="Barlow"/>
              </a:rPr>
              <a:t>4</a:t>
            </a:r>
            <a:r>
              <a:rPr lang="en-US" sz="10965" b="1" i="0" u="none" strike="noStrike" cap="none" dirty="0">
                <a:solidFill>
                  <a:srgbClr val="FFFFFF"/>
                </a:solidFill>
                <a:latin typeface="Barlow"/>
                <a:ea typeface="Barlow"/>
                <a:cs typeface="Barlow"/>
                <a:sym typeface="Barlow"/>
              </a:rPr>
              <a:t>.</a:t>
            </a:r>
            <a:endParaRPr dirty="0"/>
          </a:p>
        </p:txBody>
      </p:sp>
      <p:sp>
        <p:nvSpPr>
          <p:cNvPr id="561" name="Google Shape;561;p12"/>
          <p:cNvSpPr txBox="1"/>
          <p:nvPr/>
        </p:nvSpPr>
        <p:spPr>
          <a:xfrm>
            <a:off x="7605631" y="4700834"/>
            <a:ext cx="2078423"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05.</a:t>
            </a:r>
            <a:endParaRPr dirty="0"/>
          </a:p>
        </p:txBody>
      </p:sp>
      <p:sp>
        <p:nvSpPr>
          <p:cNvPr id="562" name="Google Shape;562;p12"/>
          <p:cNvSpPr txBox="1"/>
          <p:nvPr/>
        </p:nvSpPr>
        <p:spPr>
          <a:xfrm>
            <a:off x="13080808" y="4691553"/>
            <a:ext cx="2078423"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0</a:t>
            </a:r>
            <a:r>
              <a:rPr lang="en-US" sz="10965" b="1" dirty="0">
                <a:solidFill>
                  <a:srgbClr val="FFFFFF"/>
                </a:solidFill>
                <a:latin typeface="Barlow"/>
                <a:ea typeface="Barlow"/>
                <a:cs typeface="Barlow"/>
                <a:sym typeface="Barlow"/>
              </a:rPr>
              <a:t>6</a:t>
            </a:r>
            <a:r>
              <a:rPr lang="en-US" sz="10965" b="1" i="0" u="none" strike="noStrike" cap="none" dirty="0">
                <a:solidFill>
                  <a:srgbClr val="FFFFFF"/>
                </a:solidFill>
                <a:latin typeface="Barlow"/>
                <a:ea typeface="Barlow"/>
                <a:cs typeface="Barlow"/>
                <a:sym typeface="Barlow"/>
              </a:rPr>
              <a:t>.</a:t>
            </a:r>
            <a:endParaRPr dirty="0"/>
          </a:p>
        </p:txBody>
      </p:sp>
      <p:grpSp>
        <p:nvGrpSpPr>
          <p:cNvPr id="563" name="Google Shape;563;p12"/>
          <p:cNvGrpSpPr/>
          <p:nvPr/>
        </p:nvGrpSpPr>
        <p:grpSpPr>
          <a:xfrm>
            <a:off x="5351527" y="1238448"/>
            <a:ext cx="3114596" cy="80027"/>
            <a:chOff x="0" y="0"/>
            <a:chExt cx="4152794" cy="106703"/>
          </a:xfrm>
        </p:grpSpPr>
        <p:grpSp>
          <p:nvGrpSpPr>
            <p:cNvPr id="564" name="Google Shape;564;p12"/>
            <p:cNvGrpSpPr/>
            <p:nvPr/>
          </p:nvGrpSpPr>
          <p:grpSpPr>
            <a:xfrm>
              <a:off x="0" y="0"/>
              <a:ext cx="106703" cy="106703"/>
              <a:chOff x="0" y="0"/>
              <a:chExt cx="812800" cy="812800"/>
            </a:xfrm>
          </p:grpSpPr>
          <p:sp>
            <p:nvSpPr>
              <p:cNvPr id="565" name="Google Shape;56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7" name="Google Shape;567;p12"/>
            <p:cNvGrpSpPr/>
            <p:nvPr/>
          </p:nvGrpSpPr>
          <p:grpSpPr>
            <a:xfrm>
              <a:off x="1348697" y="0"/>
              <a:ext cx="106703" cy="106703"/>
              <a:chOff x="0" y="0"/>
              <a:chExt cx="812800" cy="812800"/>
            </a:xfrm>
          </p:grpSpPr>
          <p:sp>
            <p:nvSpPr>
              <p:cNvPr id="568" name="Google Shape;568;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12"/>
            <p:cNvGrpSpPr/>
            <p:nvPr/>
          </p:nvGrpSpPr>
          <p:grpSpPr>
            <a:xfrm>
              <a:off x="1798263" y="0"/>
              <a:ext cx="106703" cy="106703"/>
              <a:chOff x="0" y="0"/>
              <a:chExt cx="812800" cy="812800"/>
            </a:xfrm>
          </p:grpSpPr>
          <p:sp>
            <p:nvSpPr>
              <p:cNvPr id="571" name="Google Shape;57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12"/>
            <p:cNvGrpSpPr/>
            <p:nvPr/>
          </p:nvGrpSpPr>
          <p:grpSpPr>
            <a:xfrm>
              <a:off x="2247828" y="0"/>
              <a:ext cx="106703" cy="106703"/>
              <a:chOff x="0" y="0"/>
              <a:chExt cx="812800" cy="812800"/>
            </a:xfrm>
          </p:grpSpPr>
          <p:sp>
            <p:nvSpPr>
              <p:cNvPr id="574" name="Google Shape;57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p:cNvGrpSpPr/>
            <p:nvPr/>
          </p:nvGrpSpPr>
          <p:grpSpPr>
            <a:xfrm>
              <a:off x="2697394" y="0"/>
              <a:ext cx="106703" cy="106703"/>
              <a:chOff x="0" y="0"/>
              <a:chExt cx="812800" cy="812800"/>
            </a:xfrm>
          </p:grpSpPr>
          <p:sp>
            <p:nvSpPr>
              <p:cNvPr id="577" name="Google Shape;57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9" name="Google Shape;579;p12"/>
            <p:cNvGrpSpPr/>
            <p:nvPr/>
          </p:nvGrpSpPr>
          <p:grpSpPr>
            <a:xfrm>
              <a:off x="3146959" y="0"/>
              <a:ext cx="106703" cy="106703"/>
              <a:chOff x="0" y="0"/>
              <a:chExt cx="812800" cy="812800"/>
            </a:xfrm>
          </p:grpSpPr>
          <p:sp>
            <p:nvSpPr>
              <p:cNvPr id="580" name="Google Shape;58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p:cNvGrpSpPr/>
            <p:nvPr/>
          </p:nvGrpSpPr>
          <p:grpSpPr>
            <a:xfrm>
              <a:off x="449566" y="0"/>
              <a:ext cx="106703" cy="106703"/>
              <a:chOff x="0" y="0"/>
              <a:chExt cx="812800" cy="812800"/>
            </a:xfrm>
          </p:grpSpPr>
          <p:sp>
            <p:nvSpPr>
              <p:cNvPr id="583" name="Google Shape;58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p:cNvGrpSpPr/>
            <p:nvPr/>
          </p:nvGrpSpPr>
          <p:grpSpPr>
            <a:xfrm>
              <a:off x="899131" y="0"/>
              <a:ext cx="106703" cy="106703"/>
              <a:chOff x="0" y="0"/>
              <a:chExt cx="812800" cy="812800"/>
            </a:xfrm>
          </p:grpSpPr>
          <p:sp>
            <p:nvSpPr>
              <p:cNvPr id="586" name="Google Shape;58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2"/>
            <p:cNvGrpSpPr/>
            <p:nvPr/>
          </p:nvGrpSpPr>
          <p:grpSpPr>
            <a:xfrm>
              <a:off x="3596525" y="0"/>
              <a:ext cx="106703" cy="106703"/>
              <a:chOff x="0" y="0"/>
              <a:chExt cx="812800" cy="812800"/>
            </a:xfrm>
          </p:grpSpPr>
          <p:sp>
            <p:nvSpPr>
              <p:cNvPr id="589" name="Google Shape;58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p:cNvGrpSpPr/>
            <p:nvPr/>
          </p:nvGrpSpPr>
          <p:grpSpPr>
            <a:xfrm>
              <a:off x="4046091" y="0"/>
              <a:ext cx="106703" cy="106703"/>
              <a:chOff x="0" y="0"/>
              <a:chExt cx="812800" cy="812800"/>
            </a:xfrm>
          </p:grpSpPr>
          <p:sp>
            <p:nvSpPr>
              <p:cNvPr id="592" name="Google Shape;59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95" name="Google Shape;595;p1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643663" y="1195887"/>
            <a:ext cx="5276622" cy="1605650"/>
          </a:xfrm>
          <a:prstGeom prst="rect">
            <a:avLst/>
          </a:prstGeom>
          <a:noFill/>
          <a:ln>
            <a:noFill/>
          </a:ln>
        </p:spPr>
      </p:pic>
      <p:pic>
        <p:nvPicPr>
          <p:cNvPr id="596" name="Google Shape;596;p1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767525" y="2566325"/>
            <a:ext cx="975425" cy="6688625"/>
          </a:xfrm>
          <a:prstGeom prst="rect">
            <a:avLst/>
          </a:prstGeom>
          <a:noFill/>
          <a:ln>
            <a:noFill/>
          </a:ln>
        </p:spPr>
      </p:pic>
      <p:pic>
        <p:nvPicPr>
          <p:cNvPr id="597" name="Google Shape;597;p1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885954" y="3837008"/>
            <a:ext cx="3160338" cy="3166705"/>
          </a:xfrm>
          <a:prstGeom prst="rect">
            <a:avLst/>
          </a:prstGeom>
          <a:noFill/>
          <a:ln>
            <a:noFill/>
          </a:ln>
        </p:spPr>
      </p:pic>
      <p:pic>
        <p:nvPicPr>
          <p:cNvPr id="598" name="Google Shape;598;p1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2411465" y="3837007"/>
            <a:ext cx="3160338" cy="3166705"/>
          </a:xfrm>
          <a:prstGeom prst="rect">
            <a:avLst/>
          </a:prstGeom>
          <a:noFill/>
          <a:ln>
            <a:noFill/>
          </a:ln>
        </p:spPr>
      </p:pic>
      <p:pic>
        <p:nvPicPr>
          <p:cNvPr id="599" name="Google Shape;599;p1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348893" y="3817670"/>
            <a:ext cx="3160338" cy="3166705"/>
          </a:xfrm>
          <a:prstGeom prst="rect">
            <a:avLst/>
          </a:prstGeom>
          <a:noFill/>
          <a:ln>
            <a:noFill/>
          </a:ln>
        </p:spPr>
      </p:pic>
      <p:pic>
        <p:nvPicPr>
          <p:cNvPr id="2" name="Picture 1">
            <a:extLst>
              <a:ext uri="{FF2B5EF4-FFF2-40B4-BE49-F238E27FC236}">
                <a16:creationId xmlns:a16="http://schemas.microsoft.com/office/drawing/2014/main" id="{B0A4B7B0-3854-CEAD-3308-C24EECE9E0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94B17F9D-1723-F276-3B7B-4CBF3710096B}"/>
            </a:ext>
          </a:extLst>
        </p:cNvPr>
        <p:cNvGrpSpPr/>
        <p:nvPr/>
      </p:nvGrpSpPr>
      <p:grpSpPr>
        <a:xfrm>
          <a:off x="0" y="0"/>
          <a:ext cx="0" cy="0"/>
          <a:chOff x="0" y="0"/>
          <a:chExt cx="0" cy="0"/>
        </a:xfrm>
      </p:grpSpPr>
      <p:grpSp>
        <p:nvGrpSpPr>
          <p:cNvPr id="526" name="Google Shape;526;p12">
            <a:extLst>
              <a:ext uri="{FF2B5EF4-FFF2-40B4-BE49-F238E27FC236}">
                <a16:creationId xmlns:a16="http://schemas.microsoft.com/office/drawing/2014/main" id="{680D0C54-122C-DDAD-DCBB-8347DC8ED4B0}"/>
              </a:ext>
            </a:extLst>
          </p:cNvPr>
          <p:cNvGrpSpPr/>
          <p:nvPr/>
        </p:nvGrpSpPr>
        <p:grpSpPr>
          <a:xfrm rot="10800000">
            <a:off x="0" y="0"/>
            <a:ext cx="18288000" cy="10431661"/>
            <a:chOff x="0" y="-38100"/>
            <a:chExt cx="4816593" cy="2747433"/>
          </a:xfrm>
        </p:grpSpPr>
        <p:sp>
          <p:nvSpPr>
            <p:cNvPr id="527" name="Google Shape;527;p12">
              <a:extLst>
                <a:ext uri="{FF2B5EF4-FFF2-40B4-BE49-F238E27FC236}">
                  <a16:creationId xmlns:a16="http://schemas.microsoft.com/office/drawing/2014/main" id="{0CD1D990-2FBC-8565-7256-3D00D01FF30E}"/>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8" name="Google Shape;528;p12">
              <a:extLst>
                <a:ext uri="{FF2B5EF4-FFF2-40B4-BE49-F238E27FC236}">
                  <a16:creationId xmlns:a16="http://schemas.microsoft.com/office/drawing/2014/main" id="{5B540278-D936-226E-E64C-B32FEF8FD9D2}"/>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29" name="Google Shape;529;p12">
            <a:extLst>
              <a:ext uri="{FF2B5EF4-FFF2-40B4-BE49-F238E27FC236}">
                <a16:creationId xmlns:a16="http://schemas.microsoft.com/office/drawing/2014/main" id="{C4F21DDC-DE03-93AC-CB5F-D7277A81E162}"/>
              </a:ext>
            </a:extLst>
          </p:cNvPr>
          <p:cNvPicPr preferRelativeResize="0"/>
          <p:nvPr/>
        </p:nvPicPr>
        <p:blipFill>
          <a:blip r:embed="rId3">
            <a:alphaModFix/>
          </a:blip>
          <a:stretch>
            <a:fillRect/>
          </a:stretch>
        </p:blipFill>
        <p:spPr>
          <a:xfrm>
            <a:off x="-1859300" y="-14746"/>
            <a:ext cx="22685911" cy="10268451"/>
          </a:xfrm>
          <a:prstGeom prst="rect">
            <a:avLst/>
          </a:prstGeom>
          <a:noFill/>
          <a:ln>
            <a:noFill/>
          </a:ln>
        </p:spPr>
      </p:pic>
      <p:grpSp>
        <p:nvGrpSpPr>
          <p:cNvPr id="530" name="Google Shape;530;p12">
            <a:extLst>
              <a:ext uri="{FF2B5EF4-FFF2-40B4-BE49-F238E27FC236}">
                <a16:creationId xmlns:a16="http://schemas.microsoft.com/office/drawing/2014/main" id="{BEB46540-DB04-BCCE-F3FB-681F04723812}"/>
              </a:ext>
            </a:extLst>
          </p:cNvPr>
          <p:cNvGrpSpPr/>
          <p:nvPr/>
        </p:nvGrpSpPr>
        <p:grpSpPr>
          <a:xfrm>
            <a:off x="1276999" y="3768298"/>
            <a:ext cx="3304127" cy="3304127"/>
            <a:chOff x="0" y="0"/>
            <a:chExt cx="812800" cy="812800"/>
          </a:xfrm>
        </p:grpSpPr>
        <p:sp>
          <p:nvSpPr>
            <p:cNvPr id="531" name="Google Shape;531;p12">
              <a:extLst>
                <a:ext uri="{FF2B5EF4-FFF2-40B4-BE49-F238E27FC236}">
                  <a16:creationId xmlns:a16="http://schemas.microsoft.com/office/drawing/2014/main" id="{5B6C943B-CE38-64BA-1303-D1FAC8720B1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2">
              <a:extLst>
                <a:ext uri="{FF2B5EF4-FFF2-40B4-BE49-F238E27FC236}">
                  <a16:creationId xmlns:a16="http://schemas.microsoft.com/office/drawing/2014/main" id="{9BF9C679-B735-87DA-2988-D8AE45822FB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3" name="Google Shape;533;p12">
            <a:extLst>
              <a:ext uri="{FF2B5EF4-FFF2-40B4-BE49-F238E27FC236}">
                <a16:creationId xmlns:a16="http://schemas.microsoft.com/office/drawing/2014/main" id="{BFB9E958-F70E-6E1A-407D-151686F128A5}"/>
              </a:ext>
            </a:extLst>
          </p:cNvPr>
          <p:cNvGrpSpPr/>
          <p:nvPr/>
        </p:nvGrpSpPr>
        <p:grpSpPr>
          <a:xfrm>
            <a:off x="1655555" y="4146854"/>
            <a:ext cx="2547014" cy="2547015"/>
            <a:chOff x="0" y="0"/>
            <a:chExt cx="812800" cy="812800"/>
          </a:xfrm>
        </p:grpSpPr>
        <p:sp>
          <p:nvSpPr>
            <p:cNvPr id="534" name="Google Shape;534;p12">
              <a:extLst>
                <a:ext uri="{FF2B5EF4-FFF2-40B4-BE49-F238E27FC236}">
                  <a16:creationId xmlns:a16="http://schemas.microsoft.com/office/drawing/2014/main" id="{E1270578-E783-2EDF-524E-1C21ED5DA97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12">
              <a:extLst>
                <a:ext uri="{FF2B5EF4-FFF2-40B4-BE49-F238E27FC236}">
                  <a16:creationId xmlns:a16="http://schemas.microsoft.com/office/drawing/2014/main" id="{35486B44-6390-0FF0-9B57-2C97CEBFE21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12">
            <a:extLst>
              <a:ext uri="{FF2B5EF4-FFF2-40B4-BE49-F238E27FC236}">
                <a16:creationId xmlns:a16="http://schemas.microsoft.com/office/drawing/2014/main" id="{23072CCC-5B1D-4226-016F-8C5B84D8B699}"/>
              </a:ext>
            </a:extLst>
          </p:cNvPr>
          <p:cNvGrpSpPr/>
          <p:nvPr/>
        </p:nvGrpSpPr>
        <p:grpSpPr>
          <a:xfrm>
            <a:off x="6806595" y="3768298"/>
            <a:ext cx="3304127" cy="3304127"/>
            <a:chOff x="0" y="0"/>
            <a:chExt cx="812800" cy="812800"/>
          </a:xfrm>
        </p:grpSpPr>
        <p:sp>
          <p:nvSpPr>
            <p:cNvPr id="537" name="Google Shape;537;p12">
              <a:extLst>
                <a:ext uri="{FF2B5EF4-FFF2-40B4-BE49-F238E27FC236}">
                  <a16:creationId xmlns:a16="http://schemas.microsoft.com/office/drawing/2014/main" id="{89EB182A-1C45-3AA3-C203-C0C1038578F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a:extLst>
                <a:ext uri="{FF2B5EF4-FFF2-40B4-BE49-F238E27FC236}">
                  <a16:creationId xmlns:a16="http://schemas.microsoft.com/office/drawing/2014/main" id="{FBD2DAB9-567F-2040-42BB-4BC3BB5C4A8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12">
            <a:extLst>
              <a:ext uri="{FF2B5EF4-FFF2-40B4-BE49-F238E27FC236}">
                <a16:creationId xmlns:a16="http://schemas.microsoft.com/office/drawing/2014/main" id="{CEA5601A-2D6C-1EFF-3E35-8304360D9304}"/>
              </a:ext>
            </a:extLst>
          </p:cNvPr>
          <p:cNvGrpSpPr/>
          <p:nvPr/>
        </p:nvGrpSpPr>
        <p:grpSpPr>
          <a:xfrm>
            <a:off x="7185150" y="4146854"/>
            <a:ext cx="2547015" cy="2547015"/>
            <a:chOff x="0" y="0"/>
            <a:chExt cx="812800" cy="812800"/>
          </a:xfrm>
        </p:grpSpPr>
        <p:sp>
          <p:nvSpPr>
            <p:cNvPr id="540" name="Google Shape;540;p12">
              <a:extLst>
                <a:ext uri="{FF2B5EF4-FFF2-40B4-BE49-F238E27FC236}">
                  <a16:creationId xmlns:a16="http://schemas.microsoft.com/office/drawing/2014/main" id="{5B5AD475-2A02-D4AE-87B0-6D6E76F4B63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a:extLst>
                <a:ext uri="{FF2B5EF4-FFF2-40B4-BE49-F238E27FC236}">
                  <a16:creationId xmlns:a16="http://schemas.microsoft.com/office/drawing/2014/main" id="{A9234C85-51E0-A959-8917-2A69B2D81B2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2" name="Google Shape;542;p12">
            <a:extLst>
              <a:ext uri="{FF2B5EF4-FFF2-40B4-BE49-F238E27FC236}">
                <a16:creationId xmlns:a16="http://schemas.microsoft.com/office/drawing/2014/main" id="{41F3689B-D86A-B378-6774-DE3BFC7CA98B}"/>
              </a:ext>
            </a:extLst>
          </p:cNvPr>
          <p:cNvGrpSpPr/>
          <p:nvPr/>
        </p:nvGrpSpPr>
        <p:grpSpPr>
          <a:xfrm>
            <a:off x="12339571" y="3768298"/>
            <a:ext cx="3304127" cy="3304127"/>
            <a:chOff x="0" y="0"/>
            <a:chExt cx="812800" cy="812800"/>
          </a:xfrm>
        </p:grpSpPr>
        <p:sp>
          <p:nvSpPr>
            <p:cNvPr id="543" name="Google Shape;543;p12">
              <a:extLst>
                <a:ext uri="{FF2B5EF4-FFF2-40B4-BE49-F238E27FC236}">
                  <a16:creationId xmlns:a16="http://schemas.microsoft.com/office/drawing/2014/main" id="{162E5D3F-606B-650B-A7DA-0FF828CBBD6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a:extLst>
                <a:ext uri="{FF2B5EF4-FFF2-40B4-BE49-F238E27FC236}">
                  <a16:creationId xmlns:a16="http://schemas.microsoft.com/office/drawing/2014/main" id="{B561140D-669F-2F27-78C4-A8CDC6BA895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12">
            <a:extLst>
              <a:ext uri="{FF2B5EF4-FFF2-40B4-BE49-F238E27FC236}">
                <a16:creationId xmlns:a16="http://schemas.microsoft.com/office/drawing/2014/main" id="{D47C4B11-02CE-B9A8-F196-F9C7177DA3D1}"/>
              </a:ext>
            </a:extLst>
          </p:cNvPr>
          <p:cNvGrpSpPr/>
          <p:nvPr/>
        </p:nvGrpSpPr>
        <p:grpSpPr>
          <a:xfrm>
            <a:off x="12718127" y="4146854"/>
            <a:ext cx="2547015" cy="2547015"/>
            <a:chOff x="0" y="0"/>
            <a:chExt cx="812800" cy="812800"/>
          </a:xfrm>
        </p:grpSpPr>
        <p:sp>
          <p:nvSpPr>
            <p:cNvPr id="546" name="Google Shape;546;p12">
              <a:extLst>
                <a:ext uri="{FF2B5EF4-FFF2-40B4-BE49-F238E27FC236}">
                  <a16:creationId xmlns:a16="http://schemas.microsoft.com/office/drawing/2014/main" id="{0DC2E1FC-E256-482C-1342-FCBD780749B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a:extLst>
                <a:ext uri="{FF2B5EF4-FFF2-40B4-BE49-F238E27FC236}">
                  <a16:creationId xmlns:a16="http://schemas.microsoft.com/office/drawing/2014/main" id="{3E397DA3-3A18-0061-89B8-DE58FD58982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8" name="Google Shape;548;p12">
            <a:extLst>
              <a:ext uri="{FF2B5EF4-FFF2-40B4-BE49-F238E27FC236}">
                <a16:creationId xmlns:a16="http://schemas.microsoft.com/office/drawing/2014/main" id="{E40B17C1-EEB1-FC4C-B4D4-39AEA0CB9E05}"/>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549" name="Google Shape;549;p12">
            <a:extLst>
              <a:ext uri="{FF2B5EF4-FFF2-40B4-BE49-F238E27FC236}">
                <a16:creationId xmlns:a16="http://schemas.microsoft.com/office/drawing/2014/main" id="{22C6E8CB-F1ED-1453-18EC-2E5C72D3C5A6}"/>
              </a:ext>
            </a:extLst>
          </p:cNvPr>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rgbClr val="FFFFFF"/>
                </a:solidFill>
                <a:latin typeface="Montserrat"/>
                <a:ea typeface="Montserrat"/>
                <a:cs typeface="Montserrat"/>
                <a:sym typeface="Montserrat"/>
              </a:rPr>
              <a:t>CONTACT</a:t>
            </a:r>
            <a:endParaRPr dirty="0"/>
          </a:p>
        </p:txBody>
      </p:sp>
      <p:sp>
        <p:nvSpPr>
          <p:cNvPr id="550" name="Google Shape;550;p12">
            <a:extLst>
              <a:ext uri="{FF2B5EF4-FFF2-40B4-BE49-F238E27FC236}">
                <a16:creationId xmlns:a16="http://schemas.microsoft.com/office/drawing/2014/main" id="{EA88B8C6-9E3D-1FBB-BDC8-34C695235F8D}"/>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551" name="Google Shape;551;p12">
            <a:extLst>
              <a:ext uri="{FF2B5EF4-FFF2-40B4-BE49-F238E27FC236}">
                <a16:creationId xmlns:a16="http://schemas.microsoft.com/office/drawing/2014/main" id="{53C70C7D-FEB7-E4DC-3982-40546F59B171}"/>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553" name="Google Shape;553;p12">
            <a:extLst>
              <a:ext uri="{FF2B5EF4-FFF2-40B4-BE49-F238E27FC236}">
                <a16:creationId xmlns:a16="http://schemas.microsoft.com/office/drawing/2014/main" id="{C505013B-C46A-5904-9993-82B7BED00A3D}"/>
              </a:ext>
            </a:extLst>
          </p:cNvPr>
          <p:cNvSpPr txBox="1"/>
          <p:nvPr/>
        </p:nvSpPr>
        <p:spPr>
          <a:xfrm>
            <a:off x="6897871" y="7873674"/>
            <a:ext cx="4384986"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FUTURE ENHANCEMENTS</a:t>
            </a:r>
            <a:endParaRPr dirty="0"/>
          </a:p>
        </p:txBody>
      </p:sp>
      <p:sp>
        <p:nvSpPr>
          <p:cNvPr id="554" name="Google Shape;554;p12">
            <a:extLst>
              <a:ext uri="{FF2B5EF4-FFF2-40B4-BE49-F238E27FC236}">
                <a16:creationId xmlns:a16="http://schemas.microsoft.com/office/drawing/2014/main" id="{96EE4835-DD2D-AC06-F43B-9292A114F59E}"/>
              </a:ext>
            </a:extLst>
          </p:cNvPr>
          <p:cNvSpPr txBox="1"/>
          <p:nvPr/>
        </p:nvSpPr>
        <p:spPr>
          <a:xfrm>
            <a:off x="6897870" y="8530590"/>
            <a:ext cx="4384987" cy="1357295"/>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100" dirty="0">
                <a:solidFill>
                  <a:schemeClr val="lt1"/>
                </a:solidFill>
                <a:latin typeface="Montserrat"/>
                <a:ea typeface="Montserrat"/>
                <a:cs typeface="Montserrat"/>
                <a:sym typeface="Montserrat"/>
              </a:rPr>
              <a:t>AI Mode, Graph Plotting, Symbolic Calculus, Real-Time Currency API Integration</a:t>
            </a:r>
            <a:endParaRPr sz="2100" dirty="0">
              <a:solidFill>
                <a:srgbClr val="FFFFFF"/>
              </a:solidFill>
              <a:latin typeface="Montserrat"/>
              <a:ea typeface="Montserrat"/>
              <a:cs typeface="Montserrat"/>
              <a:sym typeface="Montserrat"/>
            </a:endParaRPr>
          </a:p>
        </p:txBody>
      </p:sp>
      <p:sp>
        <p:nvSpPr>
          <p:cNvPr id="555" name="Google Shape;555;p12">
            <a:extLst>
              <a:ext uri="{FF2B5EF4-FFF2-40B4-BE49-F238E27FC236}">
                <a16:creationId xmlns:a16="http://schemas.microsoft.com/office/drawing/2014/main" id="{34F708CF-2F29-922A-55F7-D7634F791C05}"/>
              </a:ext>
            </a:extLst>
          </p:cNvPr>
          <p:cNvSpPr txBox="1"/>
          <p:nvPr/>
        </p:nvSpPr>
        <p:spPr>
          <a:xfrm>
            <a:off x="1380208" y="7843150"/>
            <a:ext cx="4858360"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dirty="0">
                <a:solidFill>
                  <a:srgbClr val="60C7F6"/>
                </a:solidFill>
                <a:latin typeface="Oswald"/>
                <a:ea typeface="Oswald"/>
                <a:cs typeface="Oswald"/>
                <a:sym typeface="Oswald"/>
              </a:rPr>
              <a:t>CHALLENGES &amp; SOLUTIONS</a:t>
            </a:r>
            <a:endParaRPr lang="en-US" dirty="0"/>
          </a:p>
        </p:txBody>
      </p:sp>
      <p:sp>
        <p:nvSpPr>
          <p:cNvPr id="556" name="Google Shape;556;p12">
            <a:extLst>
              <a:ext uri="{FF2B5EF4-FFF2-40B4-BE49-F238E27FC236}">
                <a16:creationId xmlns:a16="http://schemas.microsoft.com/office/drawing/2014/main" id="{27B96356-01D6-C39F-B0A3-7E7A09507D35}"/>
              </a:ext>
            </a:extLst>
          </p:cNvPr>
          <p:cNvSpPr txBox="1"/>
          <p:nvPr/>
        </p:nvSpPr>
        <p:spPr>
          <a:xfrm>
            <a:off x="1380209" y="8530590"/>
            <a:ext cx="5062868" cy="180972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sym typeface="Montserrat"/>
              </a:rPr>
              <a:t>Handling Invalid Input, Error Handling, GUI Layout, </a:t>
            </a:r>
            <a:r>
              <a:rPr lang="en-US" sz="2100" dirty="0" err="1">
                <a:solidFill>
                  <a:srgbClr val="FFFFFF"/>
                </a:solidFill>
                <a:latin typeface="Montserrat"/>
                <a:sym typeface="Montserrat"/>
              </a:rPr>
              <a:t>Tkinter</a:t>
            </a:r>
            <a:r>
              <a:rPr lang="en-US" sz="2100" dirty="0">
                <a:solidFill>
                  <a:srgbClr val="FFFFFF"/>
                </a:solidFill>
                <a:latin typeface="Montserrat"/>
                <a:sym typeface="Montserrat"/>
              </a:rPr>
              <a:t> Grid System, Reusability and Modular Functions</a:t>
            </a:r>
            <a:endParaRPr dirty="0"/>
          </a:p>
        </p:txBody>
      </p:sp>
      <p:sp>
        <p:nvSpPr>
          <p:cNvPr id="557" name="Google Shape;557;p12">
            <a:extLst>
              <a:ext uri="{FF2B5EF4-FFF2-40B4-BE49-F238E27FC236}">
                <a16:creationId xmlns:a16="http://schemas.microsoft.com/office/drawing/2014/main" id="{CFBD03FB-D08D-1501-EEFB-65825278DCE7}"/>
              </a:ext>
            </a:extLst>
          </p:cNvPr>
          <p:cNvSpPr txBox="1"/>
          <p:nvPr/>
        </p:nvSpPr>
        <p:spPr>
          <a:xfrm>
            <a:off x="12382538" y="7843150"/>
            <a:ext cx="3938363"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LEARNING OUTCOMES</a:t>
            </a:r>
            <a:endParaRPr dirty="0"/>
          </a:p>
        </p:txBody>
      </p:sp>
      <p:sp>
        <p:nvSpPr>
          <p:cNvPr id="558" name="Google Shape;558;p12">
            <a:extLst>
              <a:ext uri="{FF2B5EF4-FFF2-40B4-BE49-F238E27FC236}">
                <a16:creationId xmlns:a16="http://schemas.microsoft.com/office/drawing/2014/main" id="{CB97E7ED-826B-57C2-AA3F-68A642F6FAC5}"/>
              </a:ext>
            </a:extLst>
          </p:cNvPr>
          <p:cNvSpPr txBox="1"/>
          <p:nvPr/>
        </p:nvSpPr>
        <p:spPr>
          <a:xfrm>
            <a:off x="12382537" y="8530590"/>
            <a:ext cx="4384987"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dirty="0">
                <a:solidFill>
                  <a:srgbClr val="FFFFFF"/>
                </a:solidFill>
                <a:latin typeface="Montserrat"/>
                <a:ea typeface="Montserrat"/>
                <a:cs typeface="Montserrat"/>
                <a:sym typeface="Montserrat"/>
              </a:rPr>
              <a:t>Core Python Programming, </a:t>
            </a:r>
            <a:r>
              <a:rPr lang="en-US" sz="1800" b="0" i="0" u="none" strike="noStrike" cap="none" dirty="0" err="1">
                <a:solidFill>
                  <a:srgbClr val="FFFFFF"/>
                </a:solidFill>
                <a:latin typeface="Montserrat"/>
                <a:ea typeface="Montserrat"/>
                <a:cs typeface="Montserrat"/>
                <a:sym typeface="Montserrat"/>
              </a:rPr>
              <a:t>Tkinter</a:t>
            </a:r>
            <a:r>
              <a:rPr lang="en-US" sz="1800" b="0" i="0" u="none" strike="noStrike" cap="none" dirty="0">
                <a:solidFill>
                  <a:srgbClr val="FFFFFF"/>
                </a:solidFill>
                <a:latin typeface="Montserrat"/>
                <a:ea typeface="Montserrat"/>
                <a:cs typeface="Montserrat"/>
                <a:sym typeface="Montserrat"/>
              </a:rPr>
              <a:t> GUI Development, Using VS Code, </a:t>
            </a:r>
            <a:r>
              <a:rPr lang="en-US" sz="1800" b="0" i="0" u="none" strike="noStrike" cap="none" dirty="0" err="1">
                <a:solidFill>
                  <a:srgbClr val="FFFFFF"/>
                </a:solidFill>
                <a:latin typeface="Montserrat"/>
                <a:ea typeface="Montserrat"/>
                <a:cs typeface="Montserrat"/>
                <a:sym typeface="Montserrat"/>
              </a:rPr>
              <a:t>Github</a:t>
            </a:r>
            <a:r>
              <a:rPr lang="en-US" sz="1800" b="0" i="0" u="none" strike="noStrike" cap="none" dirty="0">
                <a:solidFill>
                  <a:srgbClr val="FFFFFF"/>
                </a:solidFill>
                <a:latin typeface="Montserrat"/>
                <a:ea typeface="Montserrat"/>
                <a:cs typeface="Montserrat"/>
                <a:sym typeface="Montserrat"/>
              </a:rPr>
              <a:t> for Version Control, Applicatio</a:t>
            </a:r>
            <a:r>
              <a:rPr lang="en-US" sz="1800" dirty="0">
                <a:solidFill>
                  <a:srgbClr val="FFFFFF"/>
                </a:solidFill>
                <a:latin typeface="Montserrat"/>
                <a:ea typeface="Montserrat"/>
                <a:cs typeface="Montserrat"/>
                <a:sym typeface="Montserrat"/>
              </a:rPr>
              <a:t>n Development Workflow</a:t>
            </a:r>
            <a:endParaRPr sz="1800" dirty="0"/>
          </a:p>
        </p:txBody>
      </p:sp>
      <p:sp>
        <p:nvSpPr>
          <p:cNvPr id="559" name="Google Shape;559;p12">
            <a:extLst>
              <a:ext uri="{FF2B5EF4-FFF2-40B4-BE49-F238E27FC236}">
                <a16:creationId xmlns:a16="http://schemas.microsoft.com/office/drawing/2014/main" id="{33FAE341-8881-D9EE-7D6B-CEB29B6A5BAE}"/>
              </a:ext>
            </a:extLst>
          </p:cNvPr>
          <p:cNvSpPr txBox="1"/>
          <p:nvPr/>
        </p:nvSpPr>
        <p:spPr>
          <a:xfrm>
            <a:off x="1028700" y="2089361"/>
            <a:ext cx="8770984"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dirty="0">
                <a:solidFill>
                  <a:srgbClr val="60C7F6"/>
                </a:solidFill>
                <a:latin typeface="Oswald"/>
                <a:ea typeface="Oswald"/>
                <a:cs typeface="Oswald"/>
                <a:sym typeface="Oswald"/>
              </a:rPr>
              <a:t>TABLE OF CONTENTS</a:t>
            </a:r>
            <a:endParaRPr dirty="0"/>
          </a:p>
        </p:txBody>
      </p:sp>
      <p:sp>
        <p:nvSpPr>
          <p:cNvPr id="560" name="Google Shape;560;p12">
            <a:extLst>
              <a:ext uri="{FF2B5EF4-FFF2-40B4-BE49-F238E27FC236}">
                <a16:creationId xmlns:a16="http://schemas.microsoft.com/office/drawing/2014/main" id="{622A6050-52D5-27BB-C249-636D411CFDF4}"/>
              </a:ext>
            </a:extLst>
          </p:cNvPr>
          <p:cNvSpPr txBox="1"/>
          <p:nvPr/>
        </p:nvSpPr>
        <p:spPr>
          <a:xfrm>
            <a:off x="2003022" y="4629992"/>
            <a:ext cx="2060448"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07.</a:t>
            </a:r>
            <a:endParaRPr dirty="0"/>
          </a:p>
        </p:txBody>
      </p:sp>
      <p:sp>
        <p:nvSpPr>
          <p:cNvPr id="561" name="Google Shape;561;p12">
            <a:extLst>
              <a:ext uri="{FF2B5EF4-FFF2-40B4-BE49-F238E27FC236}">
                <a16:creationId xmlns:a16="http://schemas.microsoft.com/office/drawing/2014/main" id="{97AA454D-9638-F78A-5816-8B4D07780B8C}"/>
              </a:ext>
            </a:extLst>
          </p:cNvPr>
          <p:cNvSpPr txBox="1"/>
          <p:nvPr/>
        </p:nvSpPr>
        <p:spPr>
          <a:xfrm>
            <a:off x="7605631" y="4700834"/>
            <a:ext cx="2078423"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0</a:t>
            </a:r>
            <a:r>
              <a:rPr lang="en-US" sz="10965" b="1" dirty="0">
                <a:solidFill>
                  <a:srgbClr val="FFFFFF"/>
                </a:solidFill>
                <a:latin typeface="Barlow"/>
                <a:ea typeface="Barlow"/>
                <a:cs typeface="Barlow"/>
                <a:sym typeface="Barlow"/>
              </a:rPr>
              <a:t>8</a:t>
            </a:r>
            <a:r>
              <a:rPr lang="en-US" sz="10965" b="1" i="0" u="none" strike="noStrike" cap="none" dirty="0">
                <a:solidFill>
                  <a:srgbClr val="FFFFFF"/>
                </a:solidFill>
                <a:latin typeface="Barlow"/>
                <a:ea typeface="Barlow"/>
                <a:cs typeface="Barlow"/>
                <a:sym typeface="Barlow"/>
              </a:rPr>
              <a:t>.</a:t>
            </a:r>
            <a:endParaRPr dirty="0"/>
          </a:p>
        </p:txBody>
      </p:sp>
      <p:sp>
        <p:nvSpPr>
          <p:cNvPr id="562" name="Google Shape;562;p12">
            <a:extLst>
              <a:ext uri="{FF2B5EF4-FFF2-40B4-BE49-F238E27FC236}">
                <a16:creationId xmlns:a16="http://schemas.microsoft.com/office/drawing/2014/main" id="{F3910B82-7827-549D-AD1B-FDFE0828AD32}"/>
              </a:ext>
            </a:extLst>
          </p:cNvPr>
          <p:cNvSpPr txBox="1"/>
          <p:nvPr/>
        </p:nvSpPr>
        <p:spPr>
          <a:xfrm>
            <a:off x="13080808" y="4691553"/>
            <a:ext cx="2078423"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09.</a:t>
            </a:r>
            <a:endParaRPr dirty="0"/>
          </a:p>
        </p:txBody>
      </p:sp>
      <p:grpSp>
        <p:nvGrpSpPr>
          <p:cNvPr id="563" name="Google Shape;563;p12">
            <a:extLst>
              <a:ext uri="{FF2B5EF4-FFF2-40B4-BE49-F238E27FC236}">
                <a16:creationId xmlns:a16="http://schemas.microsoft.com/office/drawing/2014/main" id="{68AA0A53-7FE8-4F05-4023-072BE7404966}"/>
              </a:ext>
            </a:extLst>
          </p:cNvPr>
          <p:cNvGrpSpPr/>
          <p:nvPr/>
        </p:nvGrpSpPr>
        <p:grpSpPr>
          <a:xfrm>
            <a:off x="5351527" y="1238448"/>
            <a:ext cx="3114596" cy="80027"/>
            <a:chOff x="0" y="0"/>
            <a:chExt cx="4152794" cy="106703"/>
          </a:xfrm>
        </p:grpSpPr>
        <p:grpSp>
          <p:nvGrpSpPr>
            <p:cNvPr id="564" name="Google Shape;564;p12">
              <a:extLst>
                <a:ext uri="{FF2B5EF4-FFF2-40B4-BE49-F238E27FC236}">
                  <a16:creationId xmlns:a16="http://schemas.microsoft.com/office/drawing/2014/main" id="{99155C20-09CF-C730-77A2-14587D228662}"/>
                </a:ext>
              </a:extLst>
            </p:cNvPr>
            <p:cNvGrpSpPr/>
            <p:nvPr/>
          </p:nvGrpSpPr>
          <p:grpSpPr>
            <a:xfrm>
              <a:off x="0" y="0"/>
              <a:ext cx="106703" cy="106703"/>
              <a:chOff x="0" y="0"/>
              <a:chExt cx="812800" cy="812800"/>
            </a:xfrm>
          </p:grpSpPr>
          <p:sp>
            <p:nvSpPr>
              <p:cNvPr id="565" name="Google Shape;565;p12">
                <a:extLst>
                  <a:ext uri="{FF2B5EF4-FFF2-40B4-BE49-F238E27FC236}">
                    <a16:creationId xmlns:a16="http://schemas.microsoft.com/office/drawing/2014/main" id="{04E074BD-F666-A2AA-332A-38A8E85C956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a:extLst>
                  <a:ext uri="{FF2B5EF4-FFF2-40B4-BE49-F238E27FC236}">
                    <a16:creationId xmlns:a16="http://schemas.microsoft.com/office/drawing/2014/main" id="{C5F58900-8A75-F57C-A6B7-D47D1AB8DE3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7" name="Google Shape;567;p12">
              <a:extLst>
                <a:ext uri="{FF2B5EF4-FFF2-40B4-BE49-F238E27FC236}">
                  <a16:creationId xmlns:a16="http://schemas.microsoft.com/office/drawing/2014/main" id="{3A3FC564-961F-F8AC-66A3-F13EFF720F7C}"/>
                </a:ext>
              </a:extLst>
            </p:cNvPr>
            <p:cNvGrpSpPr/>
            <p:nvPr/>
          </p:nvGrpSpPr>
          <p:grpSpPr>
            <a:xfrm>
              <a:off x="1348697" y="0"/>
              <a:ext cx="106703" cy="106703"/>
              <a:chOff x="0" y="0"/>
              <a:chExt cx="812800" cy="812800"/>
            </a:xfrm>
          </p:grpSpPr>
          <p:sp>
            <p:nvSpPr>
              <p:cNvPr id="568" name="Google Shape;568;p12">
                <a:extLst>
                  <a:ext uri="{FF2B5EF4-FFF2-40B4-BE49-F238E27FC236}">
                    <a16:creationId xmlns:a16="http://schemas.microsoft.com/office/drawing/2014/main" id="{EEE6047D-98E7-CE8A-FD7E-8AEE94D93B2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a:extLst>
                  <a:ext uri="{FF2B5EF4-FFF2-40B4-BE49-F238E27FC236}">
                    <a16:creationId xmlns:a16="http://schemas.microsoft.com/office/drawing/2014/main" id="{3FB0C7F0-6A57-A502-99FB-833A7D00A5A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12">
              <a:extLst>
                <a:ext uri="{FF2B5EF4-FFF2-40B4-BE49-F238E27FC236}">
                  <a16:creationId xmlns:a16="http://schemas.microsoft.com/office/drawing/2014/main" id="{8D760A36-8904-ED14-E048-28CEA1540D3A}"/>
                </a:ext>
              </a:extLst>
            </p:cNvPr>
            <p:cNvGrpSpPr/>
            <p:nvPr/>
          </p:nvGrpSpPr>
          <p:grpSpPr>
            <a:xfrm>
              <a:off x="1798263" y="0"/>
              <a:ext cx="106703" cy="106703"/>
              <a:chOff x="0" y="0"/>
              <a:chExt cx="812800" cy="812800"/>
            </a:xfrm>
          </p:grpSpPr>
          <p:sp>
            <p:nvSpPr>
              <p:cNvPr id="571" name="Google Shape;571;p12">
                <a:extLst>
                  <a:ext uri="{FF2B5EF4-FFF2-40B4-BE49-F238E27FC236}">
                    <a16:creationId xmlns:a16="http://schemas.microsoft.com/office/drawing/2014/main" id="{8AD8C795-B169-5DD6-B5DA-25EB460F811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
                <a:extLst>
                  <a:ext uri="{FF2B5EF4-FFF2-40B4-BE49-F238E27FC236}">
                    <a16:creationId xmlns:a16="http://schemas.microsoft.com/office/drawing/2014/main" id="{0CE45466-AC75-7ADC-DC25-6C4E99C8B9B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12">
              <a:extLst>
                <a:ext uri="{FF2B5EF4-FFF2-40B4-BE49-F238E27FC236}">
                  <a16:creationId xmlns:a16="http://schemas.microsoft.com/office/drawing/2014/main" id="{26825A14-FFA6-0CE4-3225-5C3E679AF303}"/>
                </a:ext>
              </a:extLst>
            </p:cNvPr>
            <p:cNvGrpSpPr/>
            <p:nvPr/>
          </p:nvGrpSpPr>
          <p:grpSpPr>
            <a:xfrm>
              <a:off x="2247828" y="0"/>
              <a:ext cx="106703" cy="106703"/>
              <a:chOff x="0" y="0"/>
              <a:chExt cx="812800" cy="812800"/>
            </a:xfrm>
          </p:grpSpPr>
          <p:sp>
            <p:nvSpPr>
              <p:cNvPr id="574" name="Google Shape;574;p12">
                <a:extLst>
                  <a:ext uri="{FF2B5EF4-FFF2-40B4-BE49-F238E27FC236}">
                    <a16:creationId xmlns:a16="http://schemas.microsoft.com/office/drawing/2014/main" id="{2736B46E-3A8B-4BDA-E719-87C81E0C565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a:extLst>
                  <a:ext uri="{FF2B5EF4-FFF2-40B4-BE49-F238E27FC236}">
                    <a16:creationId xmlns:a16="http://schemas.microsoft.com/office/drawing/2014/main" id="{6C1F8BC8-CFF5-4426-8FAA-D9F0C84A892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a:extLst>
                <a:ext uri="{FF2B5EF4-FFF2-40B4-BE49-F238E27FC236}">
                  <a16:creationId xmlns:a16="http://schemas.microsoft.com/office/drawing/2014/main" id="{97B7DEE5-A9E3-422C-3640-F376E7ED50B0}"/>
                </a:ext>
              </a:extLst>
            </p:cNvPr>
            <p:cNvGrpSpPr/>
            <p:nvPr/>
          </p:nvGrpSpPr>
          <p:grpSpPr>
            <a:xfrm>
              <a:off x="2697394" y="0"/>
              <a:ext cx="106703" cy="106703"/>
              <a:chOff x="0" y="0"/>
              <a:chExt cx="812800" cy="812800"/>
            </a:xfrm>
          </p:grpSpPr>
          <p:sp>
            <p:nvSpPr>
              <p:cNvPr id="577" name="Google Shape;577;p12">
                <a:extLst>
                  <a:ext uri="{FF2B5EF4-FFF2-40B4-BE49-F238E27FC236}">
                    <a16:creationId xmlns:a16="http://schemas.microsoft.com/office/drawing/2014/main" id="{F76BDE51-6F75-21A2-431F-348879A30BB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a:extLst>
                  <a:ext uri="{FF2B5EF4-FFF2-40B4-BE49-F238E27FC236}">
                    <a16:creationId xmlns:a16="http://schemas.microsoft.com/office/drawing/2014/main" id="{523761B4-48A0-7EC6-2358-6E2BAED73F6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9" name="Google Shape;579;p12">
              <a:extLst>
                <a:ext uri="{FF2B5EF4-FFF2-40B4-BE49-F238E27FC236}">
                  <a16:creationId xmlns:a16="http://schemas.microsoft.com/office/drawing/2014/main" id="{A72DB558-699F-A6B2-1B55-14C28653CEFD}"/>
                </a:ext>
              </a:extLst>
            </p:cNvPr>
            <p:cNvGrpSpPr/>
            <p:nvPr/>
          </p:nvGrpSpPr>
          <p:grpSpPr>
            <a:xfrm>
              <a:off x="3146959" y="0"/>
              <a:ext cx="106703" cy="106703"/>
              <a:chOff x="0" y="0"/>
              <a:chExt cx="812800" cy="812800"/>
            </a:xfrm>
          </p:grpSpPr>
          <p:sp>
            <p:nvSpPr>
              <p:cNvPr id="580" name="Google Shape;580;p12">
                <a:extLst>
                  <a:ext uri="{FF2B5EF4-FFF2-40B4-BE49-F238E27FC236}">
                    <a16:creationId xmlns:a16="http://schemas.microsoft.com/office/drawing/2014/main" id="{64A87D45-DE5F-A25F-398D-CBDE4D6D610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a:extLst>
                  <a:ext uri="{FF2B5EF4-FFF2-40B4-BE49-F238E27FC236}">
                    <a16:creationId xmlns:a16="http://schemas.microsoft.com/office/drawing/2014/main" id="{CF590F3D-1C2F-850D-D673-F4861CD9AB9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a:extLst>
                <a:ext uri="{FF2B5EF4-FFF2-40B4-BE49-F238E27FC236}">
                  <a16:creationId xmlns:a16="http://schemas.microsoft.com/office/drawing/2014/main" id="{092D4DE3-3D2D-A1A0-FD00-952FF03C2AF6}"/>
                </a:ext>
              </a:extLst>
            </p:cNvPr>
            <p:cNvGrpSpPr/>
            <p:nvPr/>
          </p:nvGrpSpPr>
          <p:grpSpPr>
            <a:xfrm>
              <a:off x="449566" y="0"/>
              <a:ext cx="106703" cy="106703"/>
              <a:chOff x="0" y="0"/>
              <a:chExt cx="812800" cy="812800"/>
            </a:xfrm>
          </p:grpSpPr>
          <p:sp>
            <p:nvSpPr>
              <p:cNvPr id="583" name="Google Shape;583;p12">
                <a:extLst>
                  <a:ext uri="{FF2B5EF4-FFF2-40B4-BE49-F238E27FC236}">
                    <a16:creationId xmlns:a16="http://schemas.microsoft.com/office/drawing/2014/main" id="{0748BE3F-0153-BBB2-EB9A-D6B8D5A15C3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a:extLst>
                  <a:ext uri="{FF2B5EF4-FFF2-40B4-BE49-F238E27FC236}">
                    <a16:creationId xmlns:a16="http://schemas.microsoft.com/office/drawing/2014/main" id="{ED013DDF-D5E2-84C9-83A1-D4EAA1D73AB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a:extLst>
                <a:ext uri="{FF2B5EF4-FFF2-40B4-BE49-F238E27FC236}">
                  <a16:creationId xmlns:a16="http://schemas.microsoft.com/office/drawing/2014/main" id="{1EAA5796-B073-A66F-3329-C6569F744EB0}"/>
                </a:ext>
              </a:extLst>
            </p:cNvPr>
            <p:cNvGrpSpPr/>
            <p:nvPr/>
          </p:nvGrpSpPr>
          <p:grpSpPr>
            <a:xfrm>
              <a:off x="899131" y="0"/>
              <a:ext cx="106703" cy="106703"/>
              <a:chOff x="0" y="0"/>
              <a:chExt cx="812800" cy="812800"/>
            </a:xfrm>
          </p:grpSpPr>
          <p:sp>
            <p:nvSpPr>
              <p:cNvPr id="586" name="Google Shape;586;p12">
                <a:extLst>
                  <a:ext uri="{FF2B5EF4-FFF2-40B4-BE49-F238E27FC236}">
                    <a16:creationId xmlns:a16="http://schemas.microsoft.com/office/drawing/2014/main" id="{B9E9E880-A604-FB28-2AA3-D8A9C8375DA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a:extLst>
                  <a:ext uri="{FF2B5EF4-FFF2-40B4-BE49-F238E27FC236}">
                    <a16:creationId xmlns:a16="http://schemas.microsoft.com/office/drawing/2014/main" id="{56B6BB98-669E-0BA3-4436-DB6666FF593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2">
              <a:extLst>
                <a:ext uri="{FF2B5EF4-FFF2-40B4-BE49-F238E27FC236}">
                  <a16:creationId xmlns:a16="http://schemas.microsoft.com/office/drawing/2014/main" id="{4CDF314C-B3CC-F146-E6C0-C2E559B89463}"/>
                </a:ext>
              </a:extLst>
            </p:cNvPr>
            <p:cNvGrpSpPr/>
            <p:nvPr/>
          </p:nvGrpSpPr>
          <p:grpSpPr>
            <a:xfrm>
              <a:off x="3596525" y="0"/>
              <a:ext cx="106703" cy="106703"/>
              <a:chOff x="0" y="0"/>
              <a:chExt cx="812800" cy="812800"/>
            </a:xfrm>
          </p:grpSpPr>
          <p:sp>
            <p:nvSpPr>
              <p:cNvPr id="589" name="Google Shape;589;p12">
                <a:extLst>
                  <a:ext uri="{FF2B5EF4-FFF2-40B4-BE49-F238E27FC236}">
                    <a16:creationId xmlns:a16="http://schemas.microsoft.com/office/drawing/2014/main" id="{758B3A76-CA3F-9BB3-23B9-AA56C74EE5A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a:extLst>
                  <a:ext uri="{FF2B5EF4-FFF2-40B4-BE49-F238E27FC236}">
                    <a16:creationId xmlns:a16="http://schemas.microsoft.com/office/drawing/2014/main" id="{B8B1B52F-85D3-66F9-A9B8-FC89C57B8E5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a:extLst>
                <a:ext uri="{FF2B5EF4-FFF2-40B4-BE49-F238E27FC236}">
                  <a16:creationId xmlns:a16="http://schemas.microsoft.com/office/drawing/2014/main" id="{C205E57D-B2A3-42FF-6C19-E1B0DC069AF5}"/>
                </a:ext>
              </a:extLst>
            </p:cNvPr>
            <p:cNvGrpSpPr/>
            <p:nvPr/>
          </p:nvGrpSpPr>
          <p:grpSpPr>
            <a:xfrm>
              <a:off x="4046091" y="0"/>
              <a:ext cx="106703" cy="106703"/>
              <a:chOff x="0" y="0"/>
              <a:chExt cx="812800" cy="812800"/>
            </a:xfrm>
          </p:grpSpPr>
          <p:sp>
            <p:nvSpPr>
              <p:cNvPr id="592" name="Google Shape;592;p12">
                <a:extLst>
                  <a:ext uri="{FF2B5EF4-FFF2-40B4-BE49-F238E27FC236}">
                    <a16:creationId xmlns:a16="http://schemas.microsoft.com/office/drawing/2014/main" id="{DE112270-78D6-4128-8DBB-332817AB7AD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a:extLst>
                  <a:ext uri="{FF2B5EF4-FFF2-40B4-BE49-F238E27FC236}">
                    <a16:creationId xmlns:a16="http://schemas.microsoft.com/office/drawing/2014/main" id="{1DC33C71-F2F4-86F6-1698-2464FE8DCA2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95" name="Google Shape;595;p12">
            <a:extLst>
              <a:ext uri="{FF2B5EF4-FFF2-40B4-BE49-F238E27FC236}">
                <a16:creationId xmlns:a16="http://schemas.microsoft.com/office/drawing/2014/main" id="{ABF231A8-4F31-DDBA-09B8-4EC0B7FFE0A8}"/>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643663" y="1195887"/>
            <a:ext cx="5276622" cy="1605650"/>
          </a:xfrm>
          <a:prstGeom prst="rect">
            <a:avLst/>
          </a:prstGeom>
          <a:noFill/>
          <a:ln>
            <a:noFill/>
          </a:ln>
        </p:spPr>
      </p:pic>
      <p:pic>
        <p:nvPicPr>
          <p:cNvPr id="596" name="Google Shape;596;p12">
            <a:extLst>
              <a:ext uri="{FF2B5EF4-FFF2-40B4-BE49-F238E27FC236}">
                <a16:creationId xmlns:a16="http://schemas.microsoft.com/office/drawing/2014/main" id="{D0759425-7D89-9814-916E-548646DC3C2E}"/>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767525" y="2566325"/>
            <a:ext cx="975425" cy="6688625"/>
          </a:xfrm>
          <a:prstGeom prst="rect">
            <a:avLst/>
          </a:prstGeom>
          <a:noFill/>
          <a:ln>
            <a:noFill/>
          </a:ln>
        </p:spPr>
      </p:pic>
      <p:pic>
        <p:nvPicPr>
          <p:cNvPr id="597" name="Google Shape;597;p12">
            <a:extLst>
              <a:ext uri="{FF2B5EF4-FFF2-40B4-BE49-F238E27FC236}">
                <a16:creationId xmlns:a16="http://schemas.microsoft.com/office/drawing/2014/main" id="{A6E841DE-1691-A841-CD7C-73D284603F28}"/>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885954" y="3838952"/>
            <a:ext cx="3160338" cy="3166705"/>
          </a:xfrm>
          <a:prstGeom prst="rect">
            <a:avLst/>
          </a:prstGeom>
          <a:noFill/>
          <a:ln>
            <a:noFill/>
          </a:ln>
        </p:spPr>
      </p:pic>
      <p:pic>
        <p:nvPicPr>
          <p:cNvPr id="598" name="Google Shape;598;p12">
            <a:extLst>
              <a:ext uri="{FF2B5EF4-FFF2-40B4-BE49-F238E27FC236}">
                <a16:creationId xmlns:a16="http://schemas.microsoft.com/office/drawing/2014/main" id="{2B57E112-8E1C-9410-B76B-DFD88C50F97E}"/>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2406132" y="3837007"/>
            <a:ext cx="3160338" cy="3166705"/>
          </a:xfrm>
          <a:prstGeom prst="rect">
            <a:avLst/>
          </a:prstGeom>
          <a:noFill/>
          <a:ln>
            <a:noFill/>
          </a:ln>
        </p:spPr>
      </p:pic>
      <p:pic>
        <p:nvPicPr>
          <p:cNvPr id="599" name="Google Shape;599;p12">
            <a:extLst>
              <a:ext uri="{FF2B5EF4-FFF2-40B4-BE49-F238E27FC236}">
                <a16:creationId xmlns:a16="http://schemas.microsoft.com/office/drawing/2014/main" id="{C637E5A8-35E4-94CA-BDDA-2DD8900211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330219" y="3837007"/>
            <a:ext cx="3160338" cy="3166705"/>
          </a:xfrm>
          <a:prstGeom prst="rect">
            <a:avLst/>
          </a:prstGeom>
          <a:noFill/>
          <a:ln>
            <a:noFill/>
          </a:ln>
        </p:spPr>
      </p:pic>
      <p:pic>
        <p:nvPicPr>
          <p:cNvPr id="2" name="Picture 1">
            <a:extLst>
              <a:ext uri="{FF2B5EF4-FFF2-40B4-BE49-F238E27FC236}">
                <a16:creationId xmlns:a16="http://schemas.microsoft.com/office/drawing/2014/main" id="{6F0450C3-6C59-B9EA-3AE3-5800DD7740E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3316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69CB1764-A075-C24D-27F6-DE306B0CD4E2}"/>
            </a:ext>
          </a:extLst>
        </p:cNvPr>
        <p:cNvGrpSpPr/>
        <p:nvPr/>
      </p:nvGrpSpPr>
      <p:grpSpPr>
        <a:xfrm>
          <a:off x="0" y="0"/>
          <a:ext cx="0" cy="0"/>
          <a:chOff x="0" y="0"/>
          <a:chExt cx="0" cy="0"/>
        </a:xfrm>
      </p:grpSpPr>
      <p:grpSp>
        <p:nvGrpSpPr>
          <p:cNvPr id="526" name="Google Shape;526;p12">
            <a:extLst>
              <a:ext uri="{FF2B5EF4-FFF2-40B4-BE49-F238E27FC236}">
                <a16:creationId xmlns:a16="http://schemas.microsoft.com/office/drawing/2014/main" id="{41C077ED-6955-F1E6-9470-6F16E3C41841}"/>
              </a:ext>
            </a:extLst>
          </p:cNvPr>
          <p:cNvGrpSpPr/>
          <p:nvPr/>
        </p:nvGrpSpPr>
        <p:grpSpPr>
          <a:xfrm rot="10800000">
            <a:off x="0" y="0"/>
            <a:ext cx="18288000" cy="10431661"/>
            <a:chOff x="0" y="-38100"/>
            <a:chExt cx="4816593" cy="2747433"/>
          </a:xfrm>
        </p:grpSpPr>
        <p:sp>
          <p:nvSpPr>
            <p:cNvPr id="527" name="Google Shape;527;p12">
              <a:extLst>
                <a:ext uri="{FF2B5EF4-FFF2-40B4-BE49-F238E27FC236}">
                  <a16:creationId xmlns:a16="http://schemas.microsoft.com/office/drawing/2014/main" id="{3DC6AD6F-0F98-55A4-470B-24DF748C5C29}"/>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8" name="Google Shape;528;p12">
              <a:extLst>
                <a:ext uri="{FF2B5EF4-FFF2-40B4-BE49-F238E27FC236}">
                  <a16:creationId xmlns:a16="http://schemas.microsoft.com/office/drawing/2014/main" id="{AF1D8A9F-6472-C1F0-FF83-4CCBBB449CA0}"/>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29" name="Google Shape;529;p12">
            <a:extLst>
              <a:ext uri="{FF2B5EF4-FFF2-40B4-BE49-F238E27FC236}">
                <a16:creationId xmlns:a16="http://schemas.microsoft.com/office/drawing/2014/main" id="{E07F80A9-7FBC-5266-9AE0-EF980035D340}"/>
              </a:ext>
            </a:extLst>
          </p:cNvPr>
          <p:cNvPicPr preferRelativeResize="0"/>
          <p:nvPr/>
        </p:nvPicPr>
        <p:blipFill>
          <a:blip r:embed="rId3">
            <a:alphaModFix/>
          </a:blip>
          <a:stretch>
            <a:fillRect/>
          </a:stretch>
        </p:blipFill>
        <p:spPr>
          <a:xfrm>
            <a:off x="-1859300" y="-14746"/>
            <a:ext cx="22685911" cy="10268451"/>
          </a:xfrm>
          <a:prstGeom prst="rect">
            <a:avLst/>
          </a:prstGeom>
          <a:noFill/>
          <a:ln>
            <a:noFill/>
          </a:ln>
        </p:spPr>
      </p:pic>
      <p:grpSp>
        <p:nvGrpSpPr>
          <p:cNvPr id="530" name="Google Shape;530;p12">
            <a:extLst>
              <a:ext uri="{FF2B5EF4-FFF2-40B4-BE49-F238E27FC236}">
                <a16:creationId xmlns:a16="http://schemas.microsoft.com/office/drawing/2014/main" id="{263F8CF6-6641-DE70-A0A9-3D01B9FFA627}"/>
              </a:ext>
            </a:extLst>
          </p:cNvPr>
          <p:cNvGrpSpPr/>
          <p:nvPr/>
        </p:nvGrpSpPr>
        <p:grpSpPr>
          <a:xfrm>
            <a:off x="1276999" y="3768298"/>
            <a:ext cx="3304127" cy="3304127"/>
            <a:chOff x="0" y="0"/>
            <a:chExt cx="812800" cy="812800"/>
          </a:xfrm>
        </p:grpSpPr>
        <p:sp>
          <p:nvSpPr>
            <p:cNvPr id="531" name="Google Shape;531;p12">
              <a:extLst>
                <a:ext uri="{FF2B5EF4-FFF2-40B4-BE49-F238E27FC236}">
                  <a16:creationId xmlns:a16="http://schemas.microsoft.com/office/drawing/2014/main" id="{DA36B421-8990-7039-A087-66B884DF140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2">
              <a:extLst>
                <a:ext uri="{FF2B5EF4-FFF2-40B4-BE49-F238E27FC236}">
                  <a16:creationId xmlns:a16="http://schemas.microsoft.com/office/drawing/2014/main" id="{F1600B12-3EAC-DDA2-4CA9-A6E526DB496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3" name="Google Shape;533;p12">
            <a:extLst>
              <a:ext uri="{FF2B5EF4-FFF2-40B4-BE49-F238E27FC236}">
                <a16:creationId xmlns:a16="http://schemas.microsoft.com/office/drawing/2014/main" id="{5D3175A8-B6BC-ED49-87E3-363F35516B71}"/>
              </a:ext>
            </a:extLst>
          </p:cNvPr>
          <p:cNvGrpSpPr/>
          <p:nvPr/>
        </p:nvGrpSpPr>
        <p:grpSpPr>
          <a:xfrm>
            <a:off x="1655555" y="4146854"/>
            <a:ext cx="2547014" cy="2547015"/>
            <a:chOff x="0" y="0"/>
            <a:chExt cx="812800" cy="812800"/>
          </a:xfrm>
        </p:grpSpPr>
        <p:sp>
          <p:nvSpPr>
            <p:cNvPr id="534" name="Google Shape;534;p12">
              <a:extLst>
                <a:ext uri="{FF2B5EF4-FFF2-40B4-BE49-F238E27FC236}">
                  <a16:creationId xmlns:a16="http://schemas.microsoft.com/office/drawing/2014/main" id="{507BD1EB-2E21-8BAD-64B2-F40E66C6B3D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12">
              <a:extLst>
                <a:ext uri="{FF2B5EF4-FFF2-40B4-BE49-F238E27FC236}">
                  <a16:creationId xmlns:a16="http://schemas.microsoft.com/office/drawing/2014/main" id="{A32AA1F7-250A-FFB3-B972-93EADB0CE17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12">
            <a:extLst>
              <a:ext uri="{FF2B5EF4-FFF2-40B4-BE49-F238E27FC236}">
                <a16:creationId xmlns:a16="http://schemas.microsoft.com/office/drawing/2014/main" id="{5230EAB6-6F89-1456-2D5D-A81147517318}"/>
              </a:ext>
            </a:extLst>
          </p:cNvPr>
          <p:cNvGrpSpPr/>
          <p:nvPr/>
        </p:nvGrpSpPr>
        <p:grpSpPr>
          <a:xfrm>
            <a:off x="6806595" y="3768298"/>
            <a:ext cx="3304127" cy="3304127"/>
            <a:chOff x="0" y="0"/>
            <a:chExt cx="812800" cy="812800"/>
          </a:xfrm>
        </p:grpSpPr>
        <p:sp>
          <p:nvSpPr>
            <p:cNvPr id="537" name="Google Shape;537;p12">
              <a:extLst>
                <a:ext uri="{FF2B5EF4-FFF2-40B4-BE49-F238E27FC236}">
                  <a16:creationId xmlns:a16="http://schemas.microsoft.com/office/drawing/2014/main" id="{D70CFD53-8749-7203-1A76-9779FDCF1BC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a:extLst>
                <a:ext uri="{FF2B5EF4-FFF2-40B4-BE49-F238E27FC236}">
                  <a16:creationId xmlns:a16="http://schemas.microsoft.com/office/drawing/2014/main" id="{18022556-1A94-14F7-A0E5-29028D2227F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12">
            <a:extLst>
              <a:ext uri="{FF2B5EF4-FFF2-40B4-BE49-F238E27FC236}">
                <a16:creationId xmlns:a16="http://schemas.microsoft.com/office/drawing/2014/main" id="{07A81A57-9BD8-D776-63A0-8457BE5986E6}"/>
              </a:ext>
            </a:extLst>
          </p:cNvPr>
          <p:cNvGrpSpPr/>
          <p:nvPr/>
        </p:nvGrpSpPr>
        <p:grpSpPr>
          <a:xfrm>
            <a:off x="7185150" y="4146854"/>
            <a:ext cx="2547015" cy="2547015"/>
            <a:chOff x="0" y="0"/>
            <a:chExt cx="812800" cy="812800"/>
          </a:xfrm>
        </p:grpSpPr>
        <p:sp>
          <p:nvSpPr>
            <p:cNvPr id="540" name="Google Shape;540;p12">
              <a:extLst>
                <a:ext uri="{FF2B5EF4-FFF2-40B4-BE49-F238E27FC236}">
                  <a16:creationId xmlns:a16="http://schemas.microsoft.com/office/drawing/2014/main" id="{63A9C43C-1B25-84E1-1879-CAFF0A62273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a:extLst>
                <a:ext uri="{FF2B5EF4-FFF2-40B4-BE49-F238E27FC236}">
                  <a16:creationId xmlns:a16="http://schemas.microsoft.com/office/drawing/2014/main" id="{F23B8E74-502F-FE53-76A3-AA76064AD13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8" name="Google Shape;548;p12">
            <a:extLst>
              <a:ext uri="{FF2B5EF4-FFF2-40B4-BE49-F238E27FC236}">
                <a16:creationId xmlns:a16="http://schemas.microsoft.com/office/drawing/2014/main" id="{39564638-9408-AE2E-63C2-9EE06A30C9D2}"/>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549" name="Google Shape;549;p12">
            <a:extLst>
              <a:ext uri="{FF2B5EF4-FFF2-40B4-BE49-F238E27FC236}">
                <a16:creationId xmlns:a16="http://schemas.microsoft.com/office/drawing/2014/main" id="{C3BC37BB-2349-B28E-2732-37CCC5272477}"/>
              </a:ext>
            </a:extLst>
          </p:cNvPr>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rgbClr val="FFFFFF"/>
                </a:solidFill>
                <a:latin typeface="Montserrat"/>
                <a:ea typeface="Montserrat"/>
                <a:cs typeface="Montserrat"/>
                <a:sym typeface="Montserrat"/>
              </a:rPr>
              <a:t>CONTACT</a:t>
            </a:r>
            <a:endParaRPr dirty="0"/>
          </a:p>
        </p:txBody>
      </p:sp>
      <p:sp>
        <p:nvSpPr>
          <p:cNvPr id="550" name="Google Shape;550;p12">
            <a:extLst>
              <a:ext uri="{FF2B5EF4-FFF2-40B4-BE49-F238E27FC236}">
                <a16:creationId xmlns:a16="http://schemas.microsoft.com/office/drawing/2014/main" id="{38587281-2DD5-7D79-4E4D-A03BC97FD4CC}"/>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551" name="Google Shape;551;p12">
            <a:extLst>
              <a:ext uri="{FF2B5EF4-FFF2-40B4-BE49-F238E27FC236}">
                <a16:creationId xmlns:a16="http://schemas.microsoft.com/office/drawing/2014/main" id="{B61B25B3-A1FB-5669-141C-E7AFC00596D9}"/>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553" name="Google Shape;553;p12">
            <a:extLst>
              <a:ext uri="{FF2B5EF4-FFF2-40B4-BE49-F238E27FC236}">
                <a16:creationId xmlns:a16="http://schemas.microsoft.com/office/drawing/2014/main" id="{5F512EA0-3CA3-C354-12B3-E13F35682CB6}"/>
              </a:ext>
            </a:extLst>
          </p:cNvPr>
          <p:cNvSpPr txBox="1"/>
          <p:nvPr/>
        </p:nvSpPr>
        <p:spPr>
          <a:xfrm>
            <a:off x="6897871" y="7873674"/>
            <a:ext cx="4384986"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SUMMARY</a:t>
            </a:r>
            <a:endParaRPr dirty="0"/>
          </a:p>
        </p:txBody>
      </p:sp>
      <p:sp>
        <p:nvSpPr>
          <p:cNvPr id="554" name="Google Shape;554;p12">
            <a:extLst>
              <a:ext uri="{FF2B5EF4-FFF2-40B4-BE49-F238E27FC236}">
                <a16:creationId xmlns:a16="http://schemas.microsoft.com/office/drawing/2014/main" id="{D32E2786-7A77-2098-A4D6-34057E642D4A}"/>
              </a:ext>
            </a:extLst>
          </p:cNvPr>
          <p:cNvSpPr txBox="1"/>
          <p:nvPr/>
        </p:nvSpPr>
        <p:spPr>
          <a:xfrm>
            <a:off x="6912618" y="8530590"/>
            <a:ext cx="4384987" cy="1292662"/>
          </a:xfrm>
          <a:prstGeom prst="rect">
            <a:avLst/>
          </a:prstGeom>
          <a:noFill/>
          <a:ln>
            <a:noFill/>
          </a:ln>
        </p:spPr>
        <p:txBody>
          <a:bodyPr spcFirstLastPara="1" wrap="square" lIns="0" tIns="0" rIns="0" bIns="0" anchor="t" anchorCtr="0">
            <a:spAutoFit/>
          </a:bodyPr>
          <a:lstStyle/>
          <a:p>
            <a:pPr lvl="0">
              <a:lnSpc>
                <a:spcPct val="140000"/>
              </a:lnSpc>
            </a:pPr>
            <a:r>
              <a:rPr lang="en-US" sz="2000" dirty="0">
                <a:solidFill>
                  <a:schemeClr val="bg1"/>
                </a:solidFill>
                <a:latin typeface="Montserrat" panose="00000500000000000000" pitchFamily="2" charset="0"/>
              </a:rPr>
              <a:t>Multi-Functional Calculator Application Using Python's </a:t>
            </a:r>
            <a:r>
              <a:rPr lang="en-US" sz="2000" b="1" dirty="0" err="1">
                <a:solidFill>
                  <a:schemeClr val="bg1"/>
                </a:solidFill>
                <a:latin typeface="Montserrat" panose="00000500000000000000" pitchFamily="2" charset="0"/>
              </a:rPr>
              <a:t>Tkinter</a:t>
            </a:r>
            <a:r>
              <a:rPr lang="en-US" sz="2000" dirty="0">
                <a:solidFill>
                  <a:schemeClr val="bg1"/>
                </a:solidFill>
                <a:latin typeface="Montserrat" panose="00000500000000000000" pitchFamily="2" charset="0"/>
              </a:rPr>
              <a:t> Library</a:t>
            </a:r>
            <a:endParaRPr sz="2000" dirty="0">
              <a:solidFill>
                <a:srgbClr val="FFFFFF"/>
              </a:solidFill>
              <a:latin typeface="Montserrat"/>
              <a:ea typeface="Montserrat"/>
              <a:cs typeface="Montserrat"/>
              <a:sym typeface="Montserrat"/>
            </a:endParaRPr>
          </a:p>
        </p:txBody>
      </p:sp>
      <p:sp>
        <p:nvSpPr>
          <p:cNvPr id="555" name="Google Shape;555;p12">
            <a:extLst>
              <a:ext uri="{FF2B5EF4-FFF2-40B4-BE49-F238E27FC236}">
                <a16:creationId xmlns:a16="http://schemas.microsoft.com/office/drawing/2014/main" id="{BD3EA379-04AC-7E2E-E2E9-15D60A91DFFF}"/>
              </a:ext>
            </a:extLst>
          </p:cNvPr>
          <p:cNvSpPr txBox="1"/>
          <p:nvPr/>
        </p:nvSpPr>
        <p:spPr>
          <a:xfrm>
            <a:off x="1380208" y="7843150"/>
            <a:ext cx="4858360"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dirty="0">
                <a:solidFill>
                  <a:srgbClr val="60C7F6"/>
                </a:solidFill>
                <a:latin typeface="Oswald"/>
                <a:ea typeface="Oswald"/>
                <a:cs typeface="Oswald"/>
                <a:sym typeface="Oswald"/>
              </a:rPr>
              <a:t>CONCLUSION</a:t>
            </a:r>
            <a:endParaRPr lang="en-US" dirty="0"/>
          </a:p>
        </p:txBody>
      </p:sp>
      <p:sp>
        <p:nvSpPr>
          <p:cNvPr id="556" name="Google Shape;556;p12">
            <a:extLst>
              <a:ext uri="{FF2B5EF4-FFF2-40B4-BE49-F238E27FC236}">
                <a16:creationId xmlns:a16="http://schemas.microsoft.com/office/drawing/2014/main" id="{A46B49C3-BD73-5A2B-478D-B84D51615781}"/>
              </a:ext>
            </a:extLst>
          </p:cNvPr>
          <p:cNvSpPr txBox="1"/>
          <p:nvPr/>
        </p:nvSpPr>
        <p:spPr>
          <a:xfrm>
            <a:off x="1380209" y="8530590"/>
            <a:ext cx="5062868" cy="904863"/>
          </a:xfrm>
          <a:prstGeom prst="rect">
            <a:avLst/>
          </a:prstGeom>
          <a:noFill/>
          <a:ln>
            <a:noFill/>
          </a:ln>
        </p:spPr>
        <p:txBody>
          <a:bodyPr spcFirstLastPara="1" wrap="square" lIns="0" tIns="0" rIns="0" bIns="0" anchor="t" anchorCtr="0">
            <a:spAutoFit/>
          </a:bodyPr>
          <a:lstStyle/>
          <a:p>
            <a:pPr lvl="0">
              <a:lnSpc>
                <a:spcPct val="140000"/>
              </a:lnSpc>
            </a:pPr>
            <a:r>
              <a:rPr lang="en-US" sz="2100" dirty="0">
                <a:solidFill>
                  <a:srgbClr val="FFFFFF"/>
                </a:solidFill>
                <a:latin typeface="Montserrat"/>
                <a:ea typeface="Montserrat"/>
                <a:cs typeface="Montserrat"/>
                <a:sym typeface="Montserrat"/>
              </a:rPr>
              <a:t>How python + </a:t>
            </a:r>
            <a:r>
              <a:rPr lang="en-US" sz="2100" dirty="0" err="1">
                <a:solidFill>
                  <a:srgbClr val="FFFFFF"/>
                </a:solidFill>
                <a:latin typeface="Montserrat"/>
                <a:ea typeface="Montserrat"/>
                <a:cs typeface="Montserrat"/>
                <a:sym typeface="Montserrat"/>
              </a:rPr>
              <a:t>Tkinter</a:t>
            </a:r>
            <a:r>
              <a:rPr lang="en-US" sz="2100" dirty="0">
                <a:solidFill>
                  <a:srgbClr val="FFFFFF"/>
                </a:solidFill>
                <a:latin typeface="Montserrat"/>
                <a:ea typeface="Montserrat"/>
                <a:cs typeface="Montserrat"/>
                <a:sym typeface="Montserrat"/>
              </a:rPr>
              <a:t> can build practical, reusable GUI applications</a:t>
            </a:r>
            <a:endParaRPr lang="en-US" sz="2400" dirty="0"/>
          </a:p>
        </p:txBody>
      </p:sp>
      <p:sp>
        <p:nvSpPr>
          <p:cNvPr id="559" name="Google Shape;559;p12">
            <a:extLst>
              <a:ext uri="{FF2B5EF4-FFF2-40B4-BE49-F238E27FC236}">
                <a16:creationId xmlns:a16="http://schemas.microsoft.com/office/drawing/2014/main" id="{13570FD0-CF09-8568-6BAE-429DEF0FFB4C}"/>
              </a:ext>
            </a:extLst>
          </p:cNvPr>
          <p:cNvSpPr txBox="1"/>
          <p:nvPr/>
        </p:nvSpPr>
        <p:spPr>
          <a:xfrm>
            <a:off x="1028700" y="2089361"/>
            <a:ext cx="8770984"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dirty="0">
                <a:solidFill>
                  <a:srgbClr val="60C7F6"/>
                </a:solidFill>
                <a:latin typeface="Oswald"/>
                <a:ea typeface="Oswald"/>
                <a:cs typeface="Oswald"/>
                <a:sym typeface="Oswald"/>
              </a:rPr>
              <a:t>TABLE OF CONTENTS</a:t>
            </a:r>
            <a:endParaRPr dirty="0"/>
          </a:p>
        </p:txBody>
      </p:sp>
      <p:sp>
        <p:nvSpPr>
          <p:cNvPr id="560" name="Google Shape;560;p12">
            <a:extLst>
              <a:ext uri="{FF2B5EF4-FFF2-40B4-BE49-F238E27FC236}">
                <a16:creationId xmlns:a16="http://schemas.microsoft.com/office/drawing/2014/main" id="{4A072F79-A950-3BD0-A53C-612BE42FA582}"/>
              </a:ext>
            </a:extLst>
          </p:cNvPr>
          <p:cNvSpPr txBox="1"/>
          <p:nvPr/>
        </p:nvSpPr>
        <p:spPr>
          <a:xfrm>
            <a:off x="2003022" y="4629992"/>
            <a:ext cx="2060448" cy="16873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965" b="1" dirty="0">
                <a:solidFill>
                  <a:srgbClr val="FFFFFF"/>
                </a:solidFill>
                <a:latin typeface="Barlow"/>
                <a:ea typeface="Barlow"/>
                <a:cs typeface="Barlow"/>
                <a:sym typeface="Barlow"/>
              </a:rPr>
              <a:t>10</a:t>
            </a:r>
            <a:r>
              <a:rPr lang="en-US" sz="10965" b="1" i="0" u="none" strike="noStrike" cap="none" dirty="0">
                <a:solidFill>
                  <a:srgbClr val="FFFFFF"/>
                </a:solidFill>
                <a:latin typeface="Barlow"/>
                <a:ea typeface="Barlow"/>
                <a:cs typeface="Barlow"/>
                <a:sym typeface="Barlow"/>
              </a:rPr>
              <a:t>.</a:t>
            </a:r>
            <a:endParaRPr dirty="0"/>
          </a:p>
        </p:txBody>
      </p:sp>
      <p:sp>
        <p:nvSpPr>
          <p:cNvPr id="561" name="Google Shape;561;p12">
            <a:extLst>
              <a:ext uri="{FF2B5EF4-FFF2-40B4-BE49-F238E27FC236}">
                <a16:creationId xmlns:a16="http://schemas.microsoft.com/office/drawing/2014/main" id="{E6D049CA-B249-E58A-34B8-F846DABA483D}"/>
              </a:ext>
            </a:extLst>
          </p:cNvPr>
          <p:cNvSpPr txBox="1"/>
          <p:nvPr/>
        </p:nvSpPr>
        <p:spPr>
          <a:xfrm>
            <a:off x="7605631" y="4700834"/>
            <a:ext cx="2078423" cy="16873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965" b="1" dirty="0">
                <a:solidFill>
                  <a:srgbClr val="FFFFFF"/>
                </a:solidFill>
                <a:latin typeface="Barlow"/>
                <a:ea typeface="Barlow"/>
                <a:cs typeface="Barlow"/>
                <a:sym typeface="Barlow"/>
              </a:rPr>
              <a:t>11</a:t>
            </a:r>
            <a:r>
              <a:rPr lang="en-US" sz="10965" b="1" i="0" u="none" strike="noStrike" cap="none" dirty="0">
                <a:solidFill>
                  <a:srgbClr val="FFFFFF"/>
                </a:solidFill>
                <a:latin typeface="Barlow"/>
                <a:ea typeface="Barlow"/>
                <a:cs typeface="Barlow"/>
                <a:sym typeface="Barlow"/>
              </a:rPr>
              <a:t>.</a:t>
            </a:r>
            <a:endParaRPr dirty="0"/>
          </a:p>
        </p:txBody>
      </p:sp>
      <p:grpSp>
        <p:nvGrpSpPr>
          <p:cNvPr id="563" name="Google Shape;563;p12">
            <a:extLst>
              <a:ext uri="{FF2B5EF4-FFF2-40B4-BE49-F238E27FC236}">
                <a16:creationId xmlns:a16="http://schemas.microsoft.com/office/drawing/2014/main" id="{093E4BE9-B529-DA5B-ECD2-B598C8257B0A}"/>
              </a:ext>
            </a:extLst>
          </p:cNvPr>
          <p:cNvGrpSpPr/>
          <p:nvPr/>
        </p:nvGrpSpPr>
        <p:grpSpPr>
          <a:xfrm>
            <a:off x="5351527" y="1238448"/>
            <a:ext cx="3114596" cy="80027"/>
            <a:chOff x="0" y="0"/>
            <a:chExt cx="4152794" cy="106703"/>
          </a:xfrm>
        </p:grpSpPr>
        <p:grpSp>
          <p:nvGrpSpPr>
            <p:cNvPr id="564" name="Google Shape;564;p12">
              <a:extLst>
                <a:ext uri="{FF2B5EF4-FFF2-40B4-BE49-F238E27FC236}">
                  <a16:creationId xmlns:a16="http://schemas.microsoft.com/office/drawing/2014/main" id="{BC521AD2-1AEB-493D-EF26-CEE3BD711AEE}"/>
                </a:ext>
              </a:extLst>
            </p:cNvPr>
            <p:cNvGrpSpPr/>
            <p:nvPr/>
          </p:nvGrpSpPr>
          <p:grpSpPr>
            <a:xfrm>
              <a:off x="0" y="0"/>
              <a:ext cx="106703" cy="106703"/>
              <a:chOff x="0" y="0"/>
              <a:chExt cx="812800" cy="812800"/>
            </a:xfrm>
          </p:grpSpPr>
          <p:sp>
            <p:nvSpPr>
              <p:cNvPr id="565" name="Google Shape;565;p12">
                <a:extLst>
                  <a:ext uri="{FF2B5EF4-FFF2-40B4-BE49-F238E27FC236}">
                    <a16:creationId xmlns:a16="http://schemas.microsoft.com/office/drawing/2014/main" id="{435C21C0-A1F8-58E8-D006-9E56143C53C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a:extLst>
                  <a:ext uri="{FF2B5EF4-FFF2-40B4-BE49-F238E27FC236}">
                    <a16:creationId xmlns:a16="http://schemas.microsoft.com/office/drawing/2014/main" id="{76B4EA49-83A3-F02D-AA01-1DD6B3F974A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7" name="Google Shape;567;p12">
              <a:extLst>
                <a:ext uri="{FF2B5EF4-FFF2-40B4-BE49-F238E27FC236}">
                  <a16:creationId xmlns:a16="http://schemas.microsoft.com/office/drawing/2014/main" id="{5C908879-8423-0D7B-E402-F1036F059265}"/>
                </a:ext>
              </a:extLst>
            </p:cNvPr>
            <p:cNvGrpSpPr/>
            <p:nvPr/>
          </p:nvGrpSpPr>
          <p:grpSpPr>
            <a:xfrm>
              <a:off x="1348697" y="0"/>
              <a:ext cx="106703" cy="106703"/>
              <a:chOff x="0" y="0"/>
              <a:chExt cx="812800" cy="812800"/>
            </a:xfrm>
          </p:grpSpPr>
          <p:sp>
            <p:nvSpPr>
              <p:cNvPr id="568" name="Google Shape;568;p12">
                <a:extLst>
                  <a:ext uri="{FF2B5EF4-FFF2-40B4-BE49-F238E27FC236}">
                    <a16:creationId xmlns:a16="http://schemas.microsoft.com/office/drawing/2014/main" id="{54851C65-317C-CDF3-BF19-631A21477E8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a:extLst>
                  <a:ext uri="{FF2B5EF4-FFF2-40B4-BE49-F238E27FC236}">
                    <a16:creationId xmlns:a16="http://schemas.microsoft.com/office/drawing/2014/main" id="{CC73C04D-D2D1-34F4-7218-7B20E67FC29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12">
              <a:extLst>
                <a:ext uri="{FF2B5EF4-FFF2-40B4-BE49-F238E27FC236}">
                  <a16:creationId xmlns:a16="http://schemas.microsoft.com/office/drawing/2014/main" id="{F3DA153F-205B-FCCC-3A3C-93BA1AAD868B}"/>
                </a:ext>
              </a:extLst>
            </p:cNvPr>
            <p:cNvGrpSpPr/>
            <p:nvPr/>
          </p:nvGrpSpPr>
          <p:grpSpPr>
            <a:xfrm>
              <a:off x="1798263" y="0"/>
              <a:ext cx="106703" cy="106703"/>
              <a:chOff x="0" y="0"/>
              <a:chExt cx="812800" cy="812800"/>
            </a:xfrm>
          </p:grpSpPr>
          <p:sp>
            <p:nvSpPr>
              <p:cNvPr id="571" name="Google Shape;571;p12">
                <a:extLst>
                  <a:ext uri="{FF2B5EF4-FFF2-40B4-BE49-F238E27FC236}">
                    <a16:creationId xmlns:a16="http://schemas.microsoft.com/office/drawing/2014/main" id="{9F33D753-4712-95AD-E84F-32E7B51C97F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
                <a:extLst>
                  <a:ext uri="{FF2B5EF4-FFF2-40B4-BE49-F238E27FC236}">
                    <a16:creationId xmlns:a16="http://schemas.microsoft.com/office/drawing/2014/main" id="{2CB05545-27BB-5008-D30D-639C68EBA6E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12">
              <a:extLst>
                <a:ext uri="{FF2B5EF4-FFF2-40B4-BE49-F238E27FC236}">
                  <a16:creationId xmlns:a16="http://schemas.microsoft.com/office/drawing/2014/main" id="{8EBAD011-1BEA-5160-E61F-E6DF04065687}"/>
                </a:ext>
              </a:extLst>
            </p:cNvPr>
            <p:cNvGrpSpPr/>
            <p:nvPr/>
          </p:nvGrpSpPr>
          <p:grpSpPr>
            <a:xfrm>
              <a:off x="2247828" y="0"/>
              <a:ext cx="106703" cy="106703"/>
              <a:chOff x="0" y="0"/>
              <a:chExt cx="812800" cy="812800"/>
            </a:xfrm>
          </p:grpSpPr>
          <p:sp>
            <p:nvSpPr>
              <p:cNvPr id="574" name="Google Shape;574;p12">
                <a:extLst>
                  <a:ext uri="{FF2B5EF4-FFF2-40B4-BE49-F238E27FC236}">
                    <a16:creationId xmlns:a16="http://schemas.microsoft.com/office/drawing/2014/main" id="{AB7E60CC-A7C4-8A91-1477-AB122ADEB3A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a:extLst>
                  <a:ext uri="{FF2B5EF4-FFF2-40B4-BE49-F238E27FC236}">
                    <a16:creationId xmlns:a16="http://schemas.microsoft.com/office/drawing/2014/main" id="{2019D8E1-5C81-F567-E9B3-3B56ECD258C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a:extLst>
                <a:ext uri="{FF2B5EF4-FFF2-40B4-BE49-F238E27FC236}">
                  <a16:creationId xmlns:a16="http://schemas.microsoft.com/office/drawing/2014/main" id="{F53E2BDB-9208-DBD3-8B4A-260765A65378}"/>
                </a:ext>
              </a:extLst>
            </p:cNvPr>
            <p:cNvGrpSpPr/>
            <p:nvPr/>
          </p:nvGrpSpPr>
          <p:grpSpPr>
            <a:xfrm>
              <a:off x="2697394" y="0"/>
              <a:ext cx="106703" cy="106703"/>
              <a:chOff x="0" y="0"/>
              <a:chExt cx="812800" cy="812800"/>
            </a:xfrm>
          </p:grpSpPr>
          <p:sp>
            <p:nvSpPr>
              <p:cNvPr id="577" name="Google Shape;577;p12">
                <a:extLst>
                  <a:ext uri="{FF2B5EF4-FFF2-40B4-BE49-F238E27FC236}">
                    <a16:creationId xmlns:a16="http://schemas.microsoft.com/office/drawing/2014/main" id="{CC4CF5C3-24FA-84CF-0F29-4727D3A425B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a:extLst>
                  <a:ext uri="{FF2B5EF4-FFF2-40B4-BE49-F238E27FC236}">
                    <a16:creationId xmlns:a16="http://schemas.microsoft.com/office/drawing/2014/main" id="{8529759F-5D29-ED89-3D0E-23F09B0B5EA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9" name="Google Shape;579;p12">
              <a:extLst>
                <a:ext uri="{FF2B5EF4-FFF2-40B4-BE49-F238E27FC236}">
                  <a16:creationId xmlns:a16="http://schemas.microsoft.com/office/drawing/2014/main" id="{7A9656BA-9EE9-9B1F-5C8C-CA9DA21C49AE}"/>
                </a:ext>
              </a:extLst>
            </p:cNvPr>
            <p:cNvGrpSpPr/>
            <p:nvPr/>
          </p:nvGrpSpPr>
          <p:grpSpPr>
            <a:xfrm>
              <a:off x="3146959" y="0"/>
              <a:ext cx="106703" cy="106703"/>
              <a:chOff x="0" y="0"/>
              <a:chExt cx="812800" cy="812800"/>
            </a:xfrm>
          </p:grpSpPr>
          <p:sp>
            <p:nvSpPr>
              <p:cNvPr id="580" name="Google Shape;580;p12">
                <a:extLst>
                  <a:ext uri="{FF2B5EF4-FFF2-40B4-BE49-F238E27FC236}">
                    <a16:creationId xmlns:a16="http://schemas.microsoft.com/office/drawing/2014/main" id="{C002F325-E12B-E161-B38C-AF4EC060E51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a:extLst>
                  <a:ext uri="{FF2B5EF4-FFF2-40B4-BE49-F238E27FC236}">
                    <a16:creationId xmlns:a16="http://schemas.microsoft.com/office/drawing/2014/main" id="{0AF8D4CB-627A-8D02-780A-A514B3249D2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a:extLst>
                <a:ext uri="{FF2B5EF4-FFF2-40B4-BE49-F238E27FC236}">
                  <a16:creationId xmlns:a16="http://schemas.microsoft.com/office/drawing/2014/main" id="{C0DE7A4C-7058-C8C9-AE49-52B47396247B}"/>
                </a:ext>
              </a:extLst>
            </p:cNvPr>
            <p:cNvGrpSpPr/>
            <p:nvPr/>
          </p:nvGrpSpPr>
          <p:grpSpPr>
            <a:xfrm>
              <a:off x="449566" y="0"/>
              <a:ext cx="106703" cy="106703"/>
              <a:chOff x="0" y="0"/>
              <a:chExt cx="812800" cy="812800"/>
            </a:xfrm>
          </p:grpSpPr>
          <p:sp>
            <p:nvSpPr>
              <p:cNvPr id="583" name="Google Shape;583;p12">
                <a:extLst>
                  <a:ext uri="{FF2B5EF4-FFF2-40B4-BE49-F238E27FC236}">
                    <a16:creationId xmlns:a16="http://schemas.microsoft.com/office/drawing/2014/main" id="{55A60384-B3E9-DD9F-56F5-7DEEB0B3D0A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a:extLst>
                  <a:ext uri="{FF2B5EF4-FFF2-40B4-BE49-F238E27FC236}">
                    <a16:creationId xmlns:a16="http://schemas.microsoft.com/office/drawing/2014/main" id="{25481CE4-3ABD-0234-7C8D-A59C387BDB9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a:extLst>
                <a:ext uri="{FF2B5EF4-FFF2-40B4-BE49-F238E27FC236}">
                  <a16:creationId xmlns:a16="http://schemas.microsoft.com/office/drawing/2014/main" id="{840C7C6D-6D8D-8C15-55DA-E6901B9059AF}"/>
                </a:ext>
              </a:extLst>
            </p:cNvPr>
            <p:cNvGrpSpPr/>
            <p:nvPr/>
          </p:nvGrpSpPr>
          <p:grpSpPr>
            <a:xfrm>
              <a:off x="899131" y="0"/>
              <a:ext cx="106703" cy="106703"/>
              <a:chOff x="0" y="0"/>
              <a:chExt cx="812800" cy="812800"/>
            </a:xfrm>
          </p:grpSpPr>
          <p:sp>
            <p:nvSpPr>
              <p:cNvPr id="586" name="Google Shape;586;p12">
                <a:extLst>
                  <a:ext uri="{FF2B5EF4-FFF2-40B4-BE49-F238E27FC236}">
                    <a16:creationId xmlns:a16="http://schemas.microsoft.com/office/drawing/2014/main" id="{BA7A04AD-0DBF-ADFE-D760-992529B35A3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a:extLst>
                  <a:ext uri="{FF2B5EF4-FFF2-40B4-BE49-F238E27FC236}">
                    <a16:creationId xmlns:a16="http://schemas.microsoft.com/office/drawing/2014/main" id="{16D46BA4-0B7F-6ACE-4C5A-3B67ABE6E6F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2">
              <a:extLst>
                <a:ext uri="{FF2B5EF4-FFF2-40B4-BE49-F238E27FC236}">
                  <a16:creationId xmlns:a16="http://schemas.microsoft.com/office/drawing/2014/main" id="{E2589F80-E697-7D52-BE25-D94818020D64}"/>
                </a:ext>
              </a:extLst>
            </p:cNvPr>
            <p:cNvGrpSpPr/>
            <p:nvPr/>
          </p:nvGrpSpPr>
          <p:grpSpPr>
            <a:xfrm>
              <a:off x="3596525" y="0"/>
              <a:ext cx="106703" cy="106703"/>
              <a:chOff x="0" y="0"/>
              <a:chExt cx="812800" cy="812800"/>
            </a:xfrm>
          </p:grpSpPr>
          <p:sp>
            <p:nvSpPr>
              <p:cNvPr id="589" name="Google Shape;589;p12">
                <a:extLst>
                  <a:ext uri="{FF2B5EF4-FFF2-40B4-BE49-F238E27FC236}">
                    <a16:creationId xmlns:a16="http://schemas.microsoft.com/office/drawing/2014/main" id="{404AEFCA-5CB1-FC91-E972-ECC0E594B1E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a:extLst>
                  <a:ext uri="{FF2B5EF4-FFF2-40B4-BE49-F238E27FC236}">
                    <a16:creationId xmlns:a16="http://schemas.microsoft.com/office/drawing/2014/main" id="{61BA87B8-BAB8-F55D-CF90-B18075EBB51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a:extLst>
                <a:ext uri="{FF2B5EF4-FFF2-40B4-BE49-F238E27FC236}">
                  <a16:creationId xmlns:a16="http://schemas.microsoft.com/office/drawing/2014/main" id="{DF656C6F-43DC-7043-426E-9536730C9BBB}"/>
                </a:ext>
              </a:extLst>
            </p:cNvPr>
            <p:cNvGrpSpPr/>
            <p:nvPr/>
          </p:nvGrpSpPr>
          <p:grpSpPr>
            <a:xfrm>
              <a:off x="4046091" y="0"/>
              <a:ext cx="106703" cy="106703"/>
              <a:chOff x="0" y="0"/>
              <a:chExt cx="812800" cy="812800"/>
            </a:xfrm>
          </p:grpSpPr>
          <p:sp>
            <p:nvSpPr>
              <p:cNvPr id="592" name="Google Shape;592;p12">
                <a:extLst>
                  <a:ext uri="{FF2B5EF4-FFF2-40B4-BE49-F238E27FC236}">
                    <a16:creationId xmlns:a16="http://schemas.microsoft.com/office/drawing/2014/main" id="{1A1832EC-41C2-A5D0-7423-786BBDB4524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a:extLst>
                  <a:ext uri="{FF2B5EF4-FFF2-40B4-BE49-F238E27FC236}">
                    <a16:creationId xmlns:a16="http://schemas.microsoft.com/office/drawing/2014/main" id="{7970F254-2665-D979-0A87-2EFE02FCE5C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95" name="Google Shape;595;p12">
            <a:extLst>
              <a:ext uri="{FF2B5EF4-FFF2-40B4-BE49-F238E27FC236}">
                <a16:creationId xmlns:a16="http://schemas.microsoft.com/office/drawing/2014/main" id="{DB8CEAA5-D976-6A6E-F61F-10821DC1AB78}"/>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643663" y="1195887"/>
            <a:ext cx="5276622" cy="1605650"/>
          </a:xfrm>
          <a:prstGeom prst="rect">
            <a:avLst/>
          </a:prstGeom>
          <a:noFill/>
          <a:ln>
            <a:noFill/>
          </a:ln>
        </p:spPr>
      </p:pic>
      <p:pic>
        <p:nvPicPr>
          <p:cNvPr id="596" name="Google Shape;596;p12">
            <a:extLst>
              <a:ext uri="{FF2B5EF4-FFF2-40B4-BE49-F238E27FC236}">
                <a16:creationId xmlns:a16="http://schemas.microsoft.com/office/drawing/2014/main" id="{64C0BF4B-3265-E954-F762-EF853AAAAD4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767525" y="2566325"/>
            <a:ext cx="975425" cy="6688625"/>
          </a:xfrm>
          <a:prstGeom prst="rect">
            <a:avLst/>
          </a:prstGeom>
          <a:noFill/>
          <a:ln>
            <a:noFill/>
          </a:ln>
        </p:spPr>
      </p:pic>
      <p:pic>
        <p:nvPicPr>
          <p:cNvPr id="597" name="Google Shape;597;p12">
            <a:extLst>
              <a:ext uri="{FF2B5EF4-FFF2-40B4-BE49-F238E27FC236}">
                <a16:creationId xmlns:a16="http://schemas.microsoft.com/office/drawing/2014/main" id="{154A02D0-005E-3198-2C78-8F177B48D97F}"/>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885954" y="3837005"/>
            <a:ext cx="3160338" cy="3166705"/>
          </a:xfrm>
          <a:prstGeom prst="rect">
            <a:avLst/>
          </a:prstGeom>
          <a:noFill/>
          <a:ln>
            <a:noFill/>
          </a:ln>
        </p:spPr>
      </p:pic>
      <p:pic>
        <p:nvPicPr>
          <p:cNvPr id="599" name="Google Shape;599;p12">
            <a:extLst>
              <a:ext uri="{FF2B5EF4-FFF2-40B4-BE49-F238E27FC236}">
                <a16:creationId xmlns:a16="http://schemas.microsoft.com/office/drawing/2014/main" id="{83DCE89B-077B-2E63-BF41-F74A904D23A4}"/>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348893" y="3837006"/>
            <a:ext cx="3160338" cy="3166705"/>
          </a:xfrm>
          <a:prstGeom prst="rect">
            <a:avLst/>
          </a:prstGeom>
          <a:noFill/>
          <a:ln>
            <a:noFill/>
          </a:ln>
        </p:spPr>
      </p:pic>
      <p:pic>
        <p:nvPicPr>
          <p:cNvPr id="2" name="Picture 1">
            <a:extLst>
              <a:ext uri="{FF2B5EF4-FFF2-40B4-BE49-F238E27FC236}">
                <a16:creationId xmlns:a16="http://schemas.microsoft.com/office/drawing/2014/main" id="{EE4047B4-D525-4947-3D98-DA74AF9516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0380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pSp>
        <p:nvGrpSpPr>
          <p:cNvPr id="604" name="Google Shape;604;p13"/>
          <p:cNvGrpSpPr/>
          <p:nvPr/>
        </p:nvGrpSpPr>
        <p:grpSpPr>
          <a:xfrm rot="10800000">
            <a:off x="0" y="0"/>
            <a:ext cx="18288000" cy="10431661"/>
            <a:chOff x="0" y="-38100"/>
            <a:chExt cx="4816593" cy="2747433"/>
          </a:xfrm>
        </p:grpSpPr>
        <p:sp>
          <p:nvSpPr>
            <p:cNvPr id="605" name="Google Shape;605;p1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06" name="Google Shape;606;p13"/>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07" name="Google Shape;607;p13"/>
          <p:cNvPicPr preferRelativeResize="0"/>
          <p:nvPr/>
        </p:nvPicPr>
        <p:blipFill>
          <a:blip r:embed="rId3">
            <a:alphaModFix/>
          </a:blip>
          <a:stretch>
            <a:fillRect/>
          </a:stretch>
        </p:blipFill>
        <p:spPr>
          <a:xfrm>
            <a:off x="-1781222" y="-4063"/>
            <a:ext cx="22685911" cy="10268451"/>
          </a:xfrm>
          <a:prstGeom prst="rect">
            <a:avLst/>
          </a:prstGeom>
          <a:noFill/>
          <a:ln>
            <a:noFill/>
          </a:ln>
        </p:spPr>
      </p:pic>
      <p:sp>
        <p:nvSpPr>
          <p:cNvPr id="608" name="Google Shape;608;p13"/>
          <p:cNvSpPr/>
          <p:nvPr/>
        </p:nvSpPr>
        <p:spPr>
          <a:xfrm>
            <a:off x="5215526" y="-4063"/>
            <a:ext cx="15689164" cy="10268451"/>
          </a:xfrm>
          <a:custGeom>
            <a:avLst/>
            <a:gdLst/>
            <a:ahLst/>
            <a:cxnLst/>
            <a:rect l="l" t="t" r="r" b="b"/>
            <a:pathLst>
              <a:path w="19307741" h="19307741" extrusionOk="0">
                <a:moveTo>
                  <a:pt x="0" y="0"/>
                </a:moveTo>
                <a:lnTo>
                  <a:pt x="19307742" y="0"/>
                </a:lnTo>
                <a:lnTo>
                  <a:pt x="19307742" y="19307741"/>
                </a:lnTo>
                <a:lnTo>
                  <a:pt x="0" y="19307741"/>
                </a:lnTo>
                <a:lnTo>
                  <a:pt x="0" y="0"/>
                </a:lnTo>
                <a:close/>
              </a:path>
            </a:pathLst>
          </a:custGeom>
          <a:blipFill rotWithShape="1">
            <a:blip r:embed="rId4">
              <a:alphaModFix amt="50000"/>
            </a:blip>
            <a:stretch>
              <a:fillRect/>
            </a:stretch>
          </a:blipFill>
          <a:ln>
            <a:noFill/>
          </a:ln>
        </p:spPr>
      </p:sp>
      <p:pic>
        <p:nvPicPr>
          <p:cNvPr id="609" name="Google Shape;609;p1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347050" y="-4063"/>
            <a:ext cx="10949323" cy="10268452"/>
          </a:xfrm>
          <a:prstGeom prst="rect">
            <a:avLst/>
          </a:prstGeom>
          <a:noFill/>
          <a:ln>
            <a:noFill/>
          </a:ln>
        </p:spPr>
      </p:pic>
      <p:grpSp>
        <p:nvGrpSpPr>
          <p:cNvPr id="610" name="Google Shape;610;p13"/>
          <p:cNvGrpSpPr/>
          <p:nvPr/>
        </p:nvGrpSpPr>
        <p:grpSpPr>
          <a:xfrm>
            <a:off x="-1781223" y="7958474"/>
            <a:ext cx="4452761" cy="1774908"/>
            <a:chOff x="0" y="0"/>
            <a:chExt cx="5937015" cy="2366544"/>
          </a:xfrm>
        </p:grpSpPr>
        <p:sp>
          <p:nvSpPr>
            <p:cNvPr id="611" name="Google Shape;611;p13"/>
            <p:cNvSpPr/>
            <p:nvPr/>
          </p:nvSpPr>
          <p:spPr>
            <a:xfrm flipH="1">
              <a:off x="1456410" y="0"/>
              <a:ext cx="4480605" cy="945000"/>
            </a:xfrm>
            <a:custGeom>
              <a:avLst/>
              <a:gdLst/>
              <a:ahLst/>
              <a:cxnLst/>
              <a:rect l="l" t="t" r="r" b="b"/>
              <a:pathLst>
                <a:path w="4480605" h="945000" extrusionOk="0">
                  <a:moveTo>
                    <a:pt x="4480605" y="0"/>
                  </a:moveTo>
                  <a:lnTo>
                    <a:pt x="0" y="0"/>
                  </a:lnTo>
                  <a:lnTo>
                    <a:pt x="0" y="945000"/>
                  </a:lnTo>
                  <a:lnTo>
                    <a:pt x="4480605" y="945000"/>
                  </a:lnTo>
                  <a:lnTo>
                    <a:pt x="4480605"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sp>
          <p:nvSpPr>
            <p:cNvPr id="612" name="Google Shape;612;p13"/>
            <p:cNvSpPr/>
            <p:nvPr/>
          </p:nvSpPr>
          <p:spPr>
            <a:xfrm>
              <a:off x="0" y="1196176"/>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7">
                <a:alphaModFix/>
              </a:blip>
              <a:stretch>
                <a:fillRect/>
              </a:stretch>
            </a:blipFill>
            <a:ln>
              <a:noFill/>
            </a:ln>
          </p:spPr>
        </p:sp>
        <p:sp>
          <p:nvSpPr>
            <p:cNvPr id="613" name="Google Shape;613;p13"/>
            <p:cNvSpPr/>
            <p:nvPr/>
          </p:nvSpPr>
          <p:spPr>
            <a:xfrm>
              <a:off x="1745664" y="1735114"/>
              <a:ext cx="3902097" cy="631430"/>
            </a:xfrm>
            <a:custGeom>
              <a:avLst/>
              <a:gdLst/>
              <a:ahLst/>
              <a:cxnLst/>
              <a:rect l="l" t="t" r="r" b="b"/>
              <a:pathLst>
                <a:path w="3902097" h="631430" extrusionOk="0">
                  <a:moveTo>
                    <a:pt x="0" y="0"/>
                  </a:moveTo>
                  <a:lnTo>
                    <a:pt x="3902097" y="0"/>
                  </a:lnTo>
                  <a:lnTo>
                    <a:pt x="3902097" y="631430"/>
                  </a:lnTo>
                  <a:lnTo>
                    <a:pt x="0" y="631430"/>
                  </a:lnTo>
                  <a:lnTo>
                    <a:pt x="0" y="0"/>
                  </a:lnTo>
                  <a:close/>
                </a:path>
              </a:pathLst>
            </a:custGeom>
            <a:blipFill rotWithShape="1">
              <a:blip r:embed="rId8" cstate="email">
                <a:alphaModFix/>
                <a:extLst>
                  <a:ext uri="{28A0092B-C50C-407E-A947-70E740481C1C}">
                    <a14:useLocalDpi xmlns:a14="http://schemas.microsoft.com/office/drawing/2010/main"/>
                  </a:ext>
                </a:extLst>
              </a:blip>
              <a:stretch>
                <a:fillRect/>
              </a:stretch>
            </a:blipFill>
            <a:ln>
              <a:noFill/>
            </a:ln>
          </p:spPr>
        </p:sp>
      </p:grpSp>
      <p:sp>
        <p:nvSpPr>
          <p:cNvPr id="615" name="Google Shape;615;p13"/>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616" name="Google Shape;616;p13"/>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617" name="Google Shape;617;p13"/>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618" name="Google Shape;618;p13"/>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620" name="Google Shape;620;p13"/>
          <p:cNvSpPr txBox="1"/>
          <p:nvPr/>
        </p:nvSpPr>
        <p:spPr>
          <a:xfrm>
            <a:off x="1522194" y="1966292"/>
            <a:ext cx="6487186" cy="10509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INTRODUCTION</a:t>
            </a:r>
            <a:endParaRPr dirty="0"/>
          </a:p>
        </p:txBody>
      </p:sp>
      <p:sp>
        <p:nvSpPr>
          <p:cNvPr id="621" name="Google Shape;621;p13"/>
          <p:cNvSpPr txBox="1"/>
          <p:nvPr/>
        </p:nvSpPr>
        <p:spPr>
          <a:xfrm>
            <a:off x="1522194" y="3355888"/>
            <a:ext cx="6392700" cy="4616648"/>
          </a:xfrm>
          <a:prstGeom prst="rect">
            <a:avLst/>
          </a:prstGeom>
          <a:noFill/>
          <a:ln>
            <a:noFill/>
          </a:ln>
        </p:spPr>
        <p:txBody>
          <a:bodyPr spcFirstLastPara="1" wrap="square" lIns="0" tIns="0" rIns="0" bIns="0" anchor="t" anchorCtr="0">
            <a:spAutoFit/>
          </a:bodyPr>
          <a:lstStyle/>
          <a:p>
            <a:pPr lvl="0"/>
            <a:r>
              <a:rPr lang="en-IN" sz="2000" i="0" u="none" strike="noStrike" cap="none" dirty="0">
                <a:solidFill>
                  <a:schemeClr val="bg1"/>
                </a:solidFill>
                <a:latin typeface="Montserrat" panose="00000500000000000000" pitchFamily="2" charset="0"/>
                <a:ea typeface="Montserrat"/>
                <a:cs typeface="Montserrat"/>
                <a:sym typeface="Montserrat"/>
              </a:rPr>
              <a:t>Welcome to showcase of Building a Scientific GUI Calculator using Python. A scientific calculator is a type of electronic calculator, </a:t>
            </a:r>
            <a:r>
              <a:rPr lang="en-US" sz="2000" dirty="0">
                <a:solidFill>
                  <a:schemeClr val="bg1"/>
                </a:solidFill>
                <a:latin typeface="Montserrat" panose="00000500000000000000" pitchFamily="2" charset="0"/>
              </a:rPr>
              <a:t>usually but not always handheld, designed to calculate problems in science, engineering, and mathematics. The python calculator has implemented using </a:t>
            </a:r>
            <a:r>
              <a:rPr lang="en-US" sz="2000" dirty="0" err="1">
                <a:solidFill>
                  <a:schemeClr val="bg1"/>
                </a:solidFill>
                <a:latin typeface="Montserrat" panose="00000500000000000000" pitchFamily="2" charset="0"/>
              </a:rPr>
              <a:t>tkinter</a:t>
            </a:r>
            <a:r>
              <a:rPr lang="en-US" sz="2000" dirty="0">
                <a:solidFill>
                  <a:schemeClr val="bg1"/>
                </a:solidFill>
                <a:latin typeface="Montserrat" panose="00000500000000000000" pitchFamily="2" charset="0"/>
              </a:rPr>
              <a:t> to make the calculation of mathematical functions easier. The application consists of scientific and standard functions. The standard is used to solve scientific notation type math functions like sin, cos, tan, log </a:t>
            </a:r>
            <a:r>
              <a:rPr lang="en-US" sz="2000" dirty="0" err="1">
                <a:solidFill>
                  <a:schemeClr val="bg1"/>
                </a:solidFill>
                <a:latin typeface="Montserrat" panose="00000500000000000000" pitchFamily="2" charset="0"/>
              </a:rPr>
              <a:t>etc</a:t>
            </a:r>
            <a:r>
              <a:rPr lang="en-IN" sz="2000" dirty="0">
                <a:solidFill>
                  <a:schemeClr val="bg1"/>
                </a:solidFill>
                <a:latin typeface="Montserrat" panose="00000500000000000000" pitchFamily="2" charset="0"/>
                <a:sym typeface="Montserrat"/>
              </a:rPr>
              <a:t>. </a:t>
            </a:r>
            <a:r>
              <a:rPr lang="en-IN" sz="2000" i="0" u="none" strike="noStrike" cap="none" dirty="0">
                <a:solidFill>
                  <a:schemeClr val="bg1"/>
                </a:solidFill>
                <a:latin typeface="Montserrat" panose="00000500000000000000" pitchFamily="2" charset="0"/>
                <a:ea typeface="Montserrat"/>
                <a:cs typeface="Montserrat"/>
                <a:sym typeface="Montserrat"/>
              </a:rPr>
              <a:t>This internship project demonstrates the power of Python in creating a sophisticated GUI for a calculator. Join me as I delve into the technical details and design principles behind this innovative project.</a:t>
            </a:r>
            <a:endParaRPr sz="2000" dirty="0">
              <a:solidFill>
                <a:schemeClr val="bg1"/>
              </a:solidFill>
              <a:latin typeface="Montserrat" panose="00000500000000000000" pitchFamily="2" charset="0"/>
            </a:endParaRPr>
          </a:p>
        </p:txBody>
      </p:sp>
      <p:grpSp>
        <p:nvGrpSpPr>
          <p:cNvPr id="622" name="Google Shape;622;p13"/>
          <p:cNvGrpSpPr/>
          <p:nvPr/>
        </p:nvGrpSpPr>
        <p:grpSpPr>
          <a:xfrm>
            <a:off x="6996127" y="9258300"/>
            <a:ext cx="3114596" cy="80027"/>
            <a:chOff x="0" y="0"/>
            <a:chExt cx="4152794" cy="106703"/>
          </a:xfrm>
        </p:grpSpPr>
        <p:grpSp>
          <p:nvGrpSpPr>
            <p:cNvPr id="623" name="Google Shape;623;p13"/>
            <p:cNvGrpSpPr/>
            <p:nvPr/>
          </p:nvGrpSpPr>
          <p:grpSpPr>
            <a:xfrm>
              <a:off x="0" y="0"/>
              <a:ext cx="106703" cy="106703"/>
              <a:chOff x="0" y="0"/>
              <a:chExt cx="812800" cy="812800"/>
            </a:xfrm>
          </p:grpSpPr>
          <p:sp>
            <p:nvSpPr>
              <p:cNvPr id="624" name="Google Shape;62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13"/>
            <p:cNvGrpSpPr/>
            <p:nvPr/>
          </p:nvGrpSpPr>
          <p:grpSpPr>
            <a:xfrm>
              <a:off x="1348697" y="0"/>
              <a:ext cx="106703" cy="106703"/>
              <a:chOff x="0" y="0"/>
              <a:chExt cx="812800" cy="812800"/>
            </a:xfrm>
          </p:grpSpPr>
          <p:sp>
            <p:nvSpPr>
              <p:cNvPr id="627" name="Google Shape;62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13"/>
            <p:cNvGrpSpPr/>
            <p:nvPr/>
          </p:nvGrpSpPr>
          <p:grpSpPr>
            <a:xfrm>
              <a:off x="1798263" y="0"/>
              <a:ext cx="106703" cy="106703"/>
              <a:chOff x="0" y="0"/>
              <a:chExt cx="812800" cy="812800"/>
            </a:xfrm>
          </p:grpSpPr>
          <p:sp>
            <p:nvSpPr>
              <p:cNvPr id="630" name="Google Shape;63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2" name="Google Shape;632;p13"/>
            <p:cNvGrpSpPr/>
            <p:nvPr/>
          </p:nvGrpSpPr>
          <p:grpSpPr>
            <a:xfrm>
              <a:off x="2247828" y="0"/>
              <a:ext cx="106703" cy="106703"/>
              <a:chOff x="0" y="0"/>
              <a:chExt cx="812800" cy="812800"/>
            </a:xfrm>
          </p:grpSpPr>
          <p:sp>
            <p:nvSpPr>
              <p:cNvPr id="633" name="Google Shape;63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5" name="Google Shape;635;p13"/>
            <p:cNvGrpSpPr/>
            <p:nvPr/>
          </p:nvGrpSpPr>
          <p:grpSpPr>
            <a:xfrm>
              <a:off x="2697394" y="0"/>
              <a:ext cx="106703" cy="106703"/>
              <a:chOff x="0" y="0"/>
              <a:chExt cx="812800" cy="812800"/>
            </a:xfrm>
          </p:grpSpPr>
          <p:sp>
            <p:nvSpPr>
              <p:cNvPr id="636" name="Google Shape;63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8" name="Google Shape;638;p13"/>
            <p:cNvGrpSpPr/>
            <p:nvPr/>
          </p:nvGrpSpPr>
          <p:grpSpPr>
            <a:xfrm>
              <a:off x="3146959" y="0"/>
              <a:ext cx="106703" cy="106703"/>
              <a:chOff x="0" y="0"/>
              <a:chExt cx="812800" cy="812800"/>
            </a:xfrm>
          </p:grpSpPr>
          <p:sp>
            <p:nvSpPr>
              <p:cNvPr id="639" name="Google Shape;63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1" name="Google Shape;641;p13"/>
            <p:cNvGrpSpPr/>
            <p:nvPr/>
          </p:nvGrpSpPr>
          <p:grpSpPr>
            <a:xfrm>
              <a:off x="449566" y="0"/>
              <a:ext cx="106703" cy="106703"/>
              <a:chOff x="0" y="0"/>
              <a:chExt cx="812800" cy="812800"/>
            </a:xfrm>
          </p:grpSpPr>
          <p:sp>
            <p:nvSpPr>
              <p:cNvPr id="642" name="Google Shape;64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4" name="Google Shape;644;p13"/>
            <p:cNvGrpSpPr/>
            <p:nvPr/>
          </p:nvGrpSpPr>
          <p:grpSpPr>
            <a:xfrm>
              <a:off x="899131" y="0"/>
              <a:ext cx="106703" cy="106703"/>
              <a:chOff x="0" y="0"/>
              <a:chExt cx="812800" cy="812800"/>
            </a:xfrm>
          </p:grpSpPr>
          <p:sp>
            <p:nvSpPr>
              <p:cNvPr id="645" name="Google Shape;64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7" name="Google Shape;647;p13"/>
            <p:cNvGrpSpPr/>
            <p:nvPr/>
          </p:nvGrpSpPr>
          <p:grpSpPr>
            <a:xfrm>
              <a:off x="3596525" y="0"/>
              <a:ext cx="106703" cy="106703"/>
              <a:chOff x="0" y="0"/>
              <a:chExt cx="812800" cy="812800"/>
            </a:xfrm>
          </p:grpSpPr>
          <p:sp>
            <p:nvSpPr>
              <p:cNvPr id="648" name="Google Shape;64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13"/>
            <p:cNvGrpSpPr/>
            <p:nvPr/>
          </p:nvGrpSpPr>
          <p:grpSpPr>
            <a:xfrm>
              <a:off x="4046091" y="0"/>
              <a:ext cx="106703" cy="106703"/>
              <a:chOff x="0" y="0"/>
              <a:chExt cx="812800" cy="812800"/>
            </a:xfrm>
          </p:grpSpPr>
          <p:sp>
            <p:nvSpPr>
              <p:cNvPr id="651" name="Google Shape;65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53" name="Google Shape;653;p13"/>
          <p:cNvGrpSpPr/>
          <p:nvPr/>
        </p:nvGrpSpPr>
        <p:grpSpPr>
          <a:xfrm>
            <a:off x="15805429" y="902451"/>
            <a:ext cx="4965143" cy="1508339"/>
            <a:chOff x="0" y="0"/>
            <a:chExt cx="6620190" cy="2011119"/>
          </a:xfrm>
        </p:grpSpPr>
        <p:sp>
          <p:nvSpPr>
            <p:cNvPr id="654" name="Google Shape;654;p13"/>
            <p:cNvSpPr/>
            <p:nvPr/>
          </p:nvSpPr>
          <p:spPr>
            <a:xfrm flipH="1">
              <a:off x="475266" y="1066119"/>
              <a:ext cx="4480605" cy="945000"/>
            </a:xfrm>
            <a:custGeom>
              <a:avLst/>
              <a:gdLst/>
              <a:ahLst/>
              <a:cxnLst/>
              <a:rect l="l" t="t" r="r" b="b"/>
              <a:pathLst>
                <a:path w="4480605" h="945000" extrusionOk="0">
                  <a:moveTo>
                    <a:pt x="4480604" y="0"/>
                  </a:moveTo>
                  <a:lnTo>
                    <a:pt x="0" y="0"/>
                  </a:lnTo>
                  <a:lnTo>
                    <a:pt x="0" y="945000"/>
                  </a:lnTo>
                  <a:lnTo>
                    <a:pt x="4480604" y="945000"/>
                  </a:lnTo>
                  <a:lnTo>
                    <a:pt x="4480604"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sp>
          <p:nvSpPr>
            <p:cNvPr id="655" name="Google Shape;655;p13"/>
            <p:cNvSpPr/>
            <p:nvPr/>
          </p:nvSpPr>
          <p:spPr>
            <a:xfrm>
              <a:off x="1131005" y="361961"/>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7">
                <a:alphaModFix/>
              </a:blip>
              <a:stretch>
                <a:fillRect/>
              </a:stretch>
            </a:blipFill>
            <a:ln>
              <a:noFill/>
            </a:ln>
          </p:spPr>
        </p:sp>
        <p:sp>
          <p:nvSpPr>
            <p:cNvPr id="656" name="Google Shape;656;p13"/>
            <p:cNvSpPr/>
            <p:nvPr/>
          </p:nvSpPr>
          <p:spPr>
            <a:xfrm rot="10800000" flipH="1">
              <a:off x="0" y="0"/>
              <a:ext cx="3902097" cy="631430"/>
            </a:xfrm>
            <a:custGeom>
              <a:avLst/>
              <a:gdLst/>
              <a:ahLst/>
              <a:cxnLst/>
              <a:rect l="l" t="t" r="r" b="b"/>
              <a:pathLst>
                <a:path w="3902097" h="631430" extrusionOk="0">
                  <a:moveTo>
                    <a:pt x="0" y="631430"/>
                  </a:moveTo>
                  <a:lnTo>
                    <a:pt x="3902097" y="631430"/>
                  </a:lnTo>
                  <a:lnTo>
                    <a:pt x="3902097" y="0"/>
                  </a:lnTo>
                  <a:lnTo>
                    <a:pt x="0" y="0"/>
                  </a:lnTo>
                  <a:lnTo>
                    <a:pt x="0" y="631430"/>
                  </a:lnTo>
                  <a:close/>
                </a:path>
              </a:pathLst>
            </a:custGeom>
            <a:blipFill rotWithShape="1">
              <a:blip r:embed="rId8" cstate="email">
                <a:alphaModFix/>
                <a:extLst>
                  <a:ext uri="{28A0092B-C50C-407E-A947-70E740481C1C}">
                    <a14:useLocalDpi xmlns:a14="http://schemas.microsoft.com/office/drawing/2010/main"/>
                  </a:ext>
                </a:extLst>
              </a:blip>
              <a:stretch>
                <a:fillRect/>
              </a:stretch>
            </a:blipFill>
            <a:ln>
              <a:noFill/>
            </a:ln>
          </p:spPr>
        </p:sp>
      </p:grpSp>
      <p:pic>
        <p:nvPicPr>
          <p:cNvPr id="2" name="Picture 1">
            <a:extLst>
              <a:ext uri="{FF2B5EF4-FFF2-40B4-BE49-F238E27FC236}">
                <a16:creationId xmlns:a16="http://schemas.microsoft.com/office/drawing/2014/main" id="{175B72BE-4D83-DBFC-DBD1-39A05B18D1C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1" name="Google Shape;661;p14"/>
          <p:cNvGrpSpPr/>
          <p:nvPr/>
        </p:nvGrpSpPr>
        <p:grpSpPr>
          <a:xfrm rot="10800000">
            <a:off x="0" y="0"/>
            <a:ext cx="18288000" cy="10431661"/>
            <a:chOff x="0" y="-38100"/>
            <a:chExt cx="4816593" cy="2747433"/>
          </a:xfrm>
        </p:grpSpPr>
        <p:sp>
          <p:nvSpPr>
            <p:cNvPr id="662" name="Google Shape;662;p1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63" name="Google Shape;663;p14"/>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4" name="Google Shape;664;p14"/>
          <p:cNvPicPr preferRelativeResize="0"/>
          <p:nvPr/>
        </p:nvPicPr>
        <p:blipFill>
          <a:blip r:embed="rId3">
            <a:alphaModFix/>
          </a:blip>
          <a:stretch>
            <a:fillRect/>
          </a:stretch>
        </p:blipFill>
        <p:spPr>
          <a:xfrm>
            <a:off x="-1877207" y="-832"/>
            <a:ext cx="22726892" cy="10287000"/>
          </a:xfrm>
          <a:prstGeom prst="rect">
            <a:avLst/>
          </a:prstGeom>
          <a:noFill/>
          <a:ln>
            <a:noFill/>
          </a:ln>
        </p:spPr>
      </p:pic>
      <p:pic>
        <p:nvPicPr>
          <p:cNvPr id="665" name="Google Shape;665;p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356173" y="1168322"/>
            <a:ext cx="4452750" cy="1775000"/>
          </a:xfrm>
          <a:prstGeom prst="rect">
            <a:avLst/>
          </a:prstGeom>
          <a:noFill/>
          <a:ln>
            <a:noFill/>
          </a:ln>
        </p:spPr>
      </p:pic>
      <p:pic>
        <p:nvPicPr>
          <p:cNvPr id="666" name="Google Shape;666;p1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840136" y="44138"/>
            <a:ext cx="1292064" cy="6769726"/>
          </a:xfrm>
          <a:prstGeom prst="rect">
            <a:avLst/>
          </a:prstGeom>
          <a:noFill/>
          <a:ln>
            <a:noFill/>
          </a:ln>
        </p:spPr>
      </p:pic>
      <p:sp>
        <p:nvSpPr>
          <p:cNvPr id="669" name="Google Shape;669;p14"/>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670" name="Google Shape;670;p14"/>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671" name="Google Shape;671;p14"/>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672" name="Google Shape;672;p14"/>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674" name="Google Shape;674;p14"/>
          <p:cNvSpPr txBox="1"/>
          <p:nvPr/>
        </p:nvSpPr>
        <p:spPr>
          <a:xfrm>
            <a:off x="1028700" y="1729648"/>
            <a:ext cx="11826279" cy="10509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WELCOME TO PRESENTATION</a:t>
            </a:r>
            <a:endParaRPr dirty="0"/>
          </a:p>
        </p:txBody>
      </p:sp>
      <p:sp>
        <p:nvSpPr>
          <p:cNvPr id="675" name="Google Shape;675;p14"/>
          <p:cNvSpPr txBox="1"/>
          <p:nvPr/>
        </p:nvSpPr>
        <p:spPr>
          <a:xfrm>
            <a:off x="1028700" y="3020183"/>
            <a:ext cx="15557326"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Multimode GUI Calculator:</a:t>
            </a:r>
            <a:endParaRPr dirty="0"/>
          </a:p>
        </p:txBody>
      </p:sp>
      <p:grpSp>
        <p:nvGrpSpPr>
          <p:cNvPr id="676" name="Google Shape;676;p14"/>
          <p:cNvGrpSpPr/>
          <p:nvPr/>
        </p:nvGrpSpPr>
        <p:grpSpPr>
          <a:xfrm>
            <a:off x="2359401" y="1130185"/>
            <a:ext cx="3114596" cy="80027"/>
            <a:chOff x="0" y="0"/>
            <a:chExt cx="4152794" cy="106703"/>
          </a:xfrm>
        </p:grpSpPr>
        <p:grpSp>
          <p:nvGrpSpPr>
            <p:cNvPr id="677" name="Google Shape;677;p14"/>
            <p:cNvGrpSpPr/>
            <p:nvPr/>
          </p:nvGrpSpPr>
          <p:grpSpPr>
            <a:xfrm>
              <a:off x="0" y="0"/>
              <a:ext cx="106703" cy="106703"/>
              <a:chOff x="0" y="0"/>
              <a:chExt cx="812800" cy="812800"/>
            </a:xfrm>
          </p:grpSpPr>
          <p:sp>
            <p:nvSpPr>
              <p:cNvPr id="678" name="Google Shape;67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14"/>
            <p:cNvGrpSpPr/>
            <p:nvPr/>
          </p:nvGrpSpPr>
          <p:grpSpPr>
            <a:xfrm>
              <a:off x="1348697" y="0"/>
              <a:ext cx="106703" cy="106703"/>
              <a:chOff x="0" y="0"/>
              <a:chExt cx="812800" cy="812800"/>
            </a:xfrm>
          </p:grpSpPr>
          <p:sp>
            <p:nvSpPr>
              <p:cNvPr id="681" name="Google Shape;68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4"/>
            <p:cNvGrpSpPr/>
            <p:nvPr/>
          </p:nvGrpSpPr>
          <p:grpSpPr>
            <a:xfrm>
              <a:off x="1798263" y="0"/>
              <a:ext cx="106703" cy="106703"/>
              <a:chOff x="0" y="0"/>
              <a:chExt cx="812800" cy="812800"/>
            </a:xfrm>
          </p:grpSpPr>
          <p:sp>
            <p:nvSpPr>
              <p:cNvPr id="684" name="Google Shape;684;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4"/>
            <p:cNvGrpSpPr/>
            <p:nvPr/>
          </p:nvGrpSpPr>
          <p:grpSpPr>
            <a:xfrm>
              <a:off x="2247828" y="0"/>
              <a:ext cx="106703" cy="106703"/>
              <a:chOff x="0" y="0"/>
              <a:chExt cx="812800" cy="812800"/>
            </a:xfrm>
          </p:grpSpPr>
          <p:sp>
            <p:nvSpPr>
              <p:cNvPr id="687" name="Google Shape;687;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4"/>
            <p:cNvGrpSpPr/>
            <p:nvPr/>
          </p:nvGrpSpPr>
          <p:grpSpPr>
            <a:xfrm>
              <a:off x="2697394" y="0"/>
              <a:ext cx="106703" cy="106703"/>
              <a:chOff x="0" y="0"/>
              <a:chExt cx="812800" cy="812800"/>
            </a:xfrm>
          </p:grpSpPr>
          <p:sp>
            <p:nvSpPr>
              <p:cNvPr id="690" name="Google Shape;69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4"/>
            <p:cNvGrpSpPr/>
            <p:nvPr/>
          </p:nvGrpSpPr>
          <p:grpSpPr>
            <a:xfrm>
              <a:off x="3146959" y="0"/>
              <a:ext cx="106703" cy="106703"/>
              <a:chOff x="0" y="0"/>
              <a:chExt cx="812800" cy="812800"/>
            </a:xfrm>
          </p:grpSpPr>
          <p:sp>
            <p:nvSpPr>
              <p:cNvPr id="693" name="Google Shape;69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4"/>
            <p:cNvGrpSpPr/>
            <p:nvPr/>
          </p:nvGrpSpPr>
          <p:grpSpPr>
            <a:xfrm>
              <a:off x="449566" y="0"/>
              <a:ext cx="106703" cy="106703"/>
              <a:chOff x="0" y="0"/>
              <a:chExt cx="812800" cy="812800"/>
            </a:xfrm>
          </p:grpSpPr>
          <p:sp>
            <p:nvSpPr>
              <p:cNvPr id="696" name="Google Shape;69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4"/>
            <p:cNvGrpSpPr/>
            <p:nvPr/>
          </p:nvGrpSpPr>
          <p:grpSpPr>
            <a:xfrm>
              <a:off x="899131" y="0"/>
              <a:ext cx="106703" cy="106703"/>
              <a:chOff x="0" y="0"/>
              <a:chExt cx="812800" cy="812800"/>
            </a:xfrm>
          </p:grpSpPr>
          <p:sp>
            <p:nvSpPr>
              <p:cNvPr id="699" name="Google Shape;69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4"/>
            <p:cNvGrpSpPr/>
            <p:nvPr/>
          </p:nvGrpSpPr>
          <p:grpSpPr>
            <a:xfrm>
              <a:off x="3596525" y="0"/>
              <a:ext cx="106703" cy="106703"/>
              <a:chOff x="0" y="0"/>
              <a:chExt cx="812800" cy="812800"/>
            </a:xfrm>
          </p:grpSpPr>
          <p:sp>
            <p:nvSpPr>
              <p:cNvPr id="702" name="Google Shape;70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4"/>
            <p:cNvGrpSpPr/>
            <p:nvPr/>
          </p:nvGrpSpPr>
          <p:grpSpPr>
            <a:xfrm>
              <a:off x="4046091" y="0"/>
              <a:ext cx="106703" cy="106703"/>
              <a:chOff x="0" y="0"/>
              <a:chExt cx="812800" cy="812800"/>
            </a:xfrm>
          </p:grpSpPr>
          <p:sp>
            <p:nvSpPr>
              <p:cNvPr id="705" name="Google Shape;70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7BCBE0A8-5026-6CF9-E728-91C52A5CF598}"/>
              </a:ext>
            </a:extLst>
          </p:cNvPr>
          <p:cNvPicPr>
            <a:picLocks noChangeAspect="1"/>
          </p:cNvPicPr>
          <p:nvPr/>
        </p:nvPicPr>
        <p:blipFill>
          <a:blip r:embed="rId6"/>
          <a:stretch>
            <a:fillRect/>
          </a:stretch>
        </p:blipFill>
        <p:spPr>
          <a:xfrm>
            <a:off x="1028700" y="3912433"/>
            <a:ext cx="16267621" cy="58209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84F01D9-1B10-B8AC-7AF7-2AC7B7A5EFC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grpSp>
        <p:nvGrpSpPr>
          <p:cNvPr id="831" name="Google Shape;831;p16"/>
          <p:cNvGrpSpPr/>
          <p:nvPr/>
        </p:nvGrpSpPr>
        <p:grpSpPr>
          <a:xfrm rot="10800000">
            <a:off x="-122" y="-66"/>
            <a:ext cx="18288122" cy="10431728"/>
            <a:chOff x="0" y="-38100"/>
            <a:chExt cx="4816593" cy="2747433"/>
          </a:xfrm>
        </p:grpSpPr>
        <p:sp>
          <p:nvSpPr>
            <p:cNvPr id="832" name="Google Shape;832;p1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833" name="Google Shape;833;p16"/>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34" name="Google Shape;834;p16"/>
          <p:cNvPicPr preferRelativeResize="0"/>
          <p:nvPr/>
        </p:nvPicPr>
        <p:blipFill>
          <a:blip r:embed="rId3">
            <a:alphaModFix/>
          </a:blip>
          <a:stretch>
            <a:fillRect/>
          </a:stretch>
        </p:blipFill>
        <p:spPr>
          <a:xfrm>
            <a:off x="-2655713" y="12512"/>
            <a:ext cx="22726892" cy="10287000"/>
          </a:xfrm>
          <a:prstGeom prst="rect">
            <a:avLst/>
          </a:prstGeom>
          <a:noFill/>
          <a:ln>
            <a:noFill/>
          </a:ln>
        </p:spPr>
      </p:pic>
      <p:grpSp>
        <p:nvGrpSpPr>
          <p:cNvPr id="835" name="Google Shape;835;p16"/>
          <p:cNvGrpSpPr/>
          <p:nvPr/>
        </p:nvGrpSpPr>
        <p:grpSpPr>
          <a:xfrm>
            <a:off x="1861919" y="3844284"/>
            <a:ext cx="6553253" cy="2169971"/>
            <a:chOff x="0" y="-190500"/>
            <a:chExt cx="1567582" cy="571515"/>
          </a:xfrm>
        </p:grpSpPr>
        <p:sp>
          <p:nvSpPr>
            <p:cNvPr id="836" name="Google Shape;836;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8" name="Google Shape;838;p16"/>
          <p:cNvGrpSpPr/>
          <p:nvPr/>
        </p:nvGrpSpPr>
        <p:grpSpPr>
          <a:xfrm>
            <a:off x="10856697" y="3844284"/>
            <a:ext cx="6553252" cy="2169971"/>
            <a:chOff x="0" y="-190500"/>
            <a:chExt cx="1567582" cy="571515"/>
          </a:xfrm>
        </p:grpSpPr>
        <p:sp>
          <p:nvSpPr>
            <p:cNvPr id="839" name="Google Shape;839;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1" name="Google Shape;841;p16"/>
          <p:cNvGrpSpPr/>
          <p:nvPr/>
        </p:nvGrpSpPr>
        <p:grpSpPr>
          <a:xfrm>
            <a:off x="10856696" y="6539119"/>
            <a:ext cx="6553241" cy="2627766"/>
            <a:chOff x="0" y="-190500"/>
            <a:chExt cx="1567582" cy="571515"/>
          </a:xfrm>
        </p:grpSpPr>
        <p:sp>
          <p:nvSpPr>
            <p:cNvPr id="842" name="Google Shape;842;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4" name="Google Shape;844;p16"/>
          <p:cNvGrpSpPr/>
          <p:nvPr/>
        </p:nvGrpSpPr>
        <p:grpSpPr>
          <a:xfrm>
            <a:off x="1861919" y="6668800"/>
            <a:ext cx="6553241" cy="2498084"/>
            <a:chOff x="0" y="-190500"/>
            <a:chExt cx="1567582" cy="571515"/>
          </a:xfrm>
        </p:grpSpPr>
        <p:sp>
          <p:nvSpPr>
            <p:cNvPr id="845" name="Google Shape;845;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47" name="Google Shape;847;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894562" y="3549237"/>
            <a:ext cx="2368800" cy="2368800"/>
          </a:xfrm>
          <a:prstGeom prst="rect">
            <a:avLst/>
          </a:prstGeom>
          <a:noFill/>
          <a:ln>
            <a:noFill/>
          </a:ln>
        </p:spPr>
      </p:pic>
      <p:pic>
        <p:nvPicPr>
          <p:cNvPr id="848" name="Google Shape;848;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894550" y="6701887"/>
            <a:ext cx="2368800" cy="2368800"/>
          </a:xfrm>
          <a:prstGeom prst="rect">
            <a:avLst/>
          </a:prstGeom>
          <a:noFill/>
          <a:ln>
            <a:noFill/>
          </a:ln>
        </p:spPr>
      </p:pic>
      <p:pic>
        <p:nvPicPr>
          <p:cNvPr id="849" name="Google Shape;849;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9288" y="6668800"/>
            <a:ext cx="2368800" cy="2368800"/>
          </a:xfrm>
          <a:prstGeom prst="rect">
            <a:avLst/>
          </a:prstGeom>
          <a:noFill/>
          <a:ln>
            <a:noFill/>
          </a:ln>
        </p:spPr>
      </p:pic>
      <p:pic>
        <p:nvPicPr>
          <p:cNvPr id="850" name="Google Shape;850;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9313" y="3549237"/>
            <a:ext cx="2368800" cy="2368800"/>
          </a:xfrm>
          <a:prstGeom prst="rect">
            <a:avLst/>
          </a:prstGeom>
          <a:noFill/>
          <a:ln>
            <a:noFill/>
          </a:ln>
        </p:spPr>
      </p:pic>
      <p:grpSp>
        <p:nvGrpSpPr>
          <p:cNvPr id="852" name="Google Shape;852;p16"/>
          <p:cNvGrpSpPr/>
          <p:nvPr/>
        </p:nvGrpSpPr>
        <p:grpSpPr>
          <a:xfrm>
            <a:off x="873224" y="3453164"/>
            <a:ext cx="2560946" cy="2560946"/>
            <a:chOff x="0" y="0"/>
            <a:chExt cx="812800" cy="812800"/>
          </a:xfrm>
        </p:grpSpPr>
        <p:sp>
          <p:nvSpPr>
            <p:cNvPr id="853" name="Google Shape;85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5" name="Google Shape;855;p16"/>
          <p:cNvGrpSpPr/>
          <p:nvPr/>
        </p:nvGrpSpPr>
        <p:grpSpPr>
          <a:xfrm>
            <a:off x="1166633" y="3746573"/>
            <a:ext cx="1974128" cy="1974128"/>
            <a:chOff x="0" y="0"/>
            <a:chExt cx="812800" cy="812800"/>
          </a:xfrm>
        </p:grpSpPr>
        <p:sp>
          <p:nvSpPr>
            <p:cNvPr id="856" name="Google Shape;85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8" name="Google Shape;858;p16"/>
          <p:cNvGrpSpPr/>
          <p:nvPr/>
        </p:nvGrpSpPr>
        <p:grpSpPr>
          <a:xfrm>
            <a:off x="9798480" y="3453164"/>
            <a:ext cx="2560970" cy="2560970"/>
            <a:chOff x="0" y="0"/>
            <a:chExt cx="812800" cy="812800"/>
          </a:xfrm>
        </p:grpSpPr>
        <p:sp>
          <p:nvSpPr>
            <p:cNvPr id="859" name="Google Shape;85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1" name="Google Shape;861;p16"/>
          <p:cNvGrpSpPr/>
          <p:nvPr/>
        </p:nvGrpSpPr>
        <p:grpSpPr>
          <a:xfrm>
            <a:off x="10091889" y="3746573"/>
            <a:ext cx="1974128" cy="1974128"/>
            <a:chOff x="0" y="0"/>
            <a:chExt cx="812800" cy="812800"/>
          </a:xfrm>
        </p:grpSpPr>
        <p:sp>
          <p:nvSpPr>
            <p:cNvPr id="862" name="Google Shape;86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4" name="Google Shape;864;p16"/>
          <p:cNvGrpSpPr/>
          <p:nvPr/>
        </p:nvGrpSpPr>
        <p:grpSpPr>
          <a:xfrm>
            <a:off x="873224" y="6605793"/>
            <a:ext cx="2560946" cy="2560946"/>
            <a:chOff x="0" y="0"/>
            <a:chExt cx="812800" cy="812800"/>
          </a:xfrm>
        </p:grpSpPr>
        <p:sp>
          <p:nvSpPr>
            <p:cNvPr id="865" name="Google Shape;86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7" name="Google Shape;867;p16"/>
          <p:cNvGrpSpPr/>
          <p:nvPr/>
        </p:nvGrpSpPr>
        <p:grpSpPr>
          <a:xfrm>
            <a:off x="1166633" y="6899202"/>
            <a:ext cx="1974128" cy="1974128"/>
            <a:chOff x="0" y="0"/>
            <a:chExt cx="812800" cy="812800"/>
          </a:xfrm>
        </p:grpSpPr>
        <p:sp>
          <p:nvSpPr>
            <p:cNvPr id="868" name="Google Shape;86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0" name="Google Shape;870;p16"/>
          <p:cNvGrpSpPr/>
          <p:nvPr/>
        </p:nvGrpSpPr>
        <p:grpSpPr>
          <a:xfrm>
            <a:off x="9798480" y="6605793"/>
            <a:ext cx="2560946" cy="2560946"/>
            <a:chOff x="0" y="0"/>
            <a:chExt cx="812800" cy="812800"/>
          </a:xfrm>
        </p:grpSpPr>
        <p:sp>
          <p:nvSpPr>
            <p:cNvPr id="871" name="Google Shape;87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3" name="Google Shape;873;p16"/>
          <p:cNvGrpSpPr/>
          <p:nvPr/>
        </p:nvGrpSpPr>
        <p:grpSpPr>
          <a:xfrm>
            <a:off x="10091889" y="6899202"/>
            <a:ext cx="1974128" cy="1974128"/>
            <a:chOff x="0" y="0"/>
            <a:chExt cx="812800" cy="812800"/>
          </a:xfrm>
        </p:grpSpPr>
        <p:sp>
          <p:nvSpPr>
            <p:cNvPr id="874" name="Google Shape;87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6" name="Google Shape;876;p16"/>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877" name="Google Shape;877;p16"/>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878" name="Google Shape;878;p16"/>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879" name="Google Shape;879;p16"/>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881" name="Google Shape;881;p16"/>
          <p:cNvSpPr txBox="1"/>
          <p:nvPr/>
        </p:nvSpPr>
        <p:spPr>
          <a:xfrm>
            <a:off x="1028700" y="1810558"/>
            <a:ext cx="10779033"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FEATURE OVERVIEW</a:t>
            </a:r>
            <a:endParaRPr dirty="0"/>
          </a:p>
        </p:txBody>
      </p:sp>
      <p:sp>
        <p:nvSpPr>
          <p:cNvPr id="882" name="Google Shape;882;p16"/>
          <p:cNvSpPr txBox="1"/>
          <p:nvPr/>
        </p:nvSpPr>
        <p:spPr>
          <a:xfrm>
            <a:off x="3434170" y="3910364"/>
            <a:ext cx="389700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60C7F6"/>
                </a:solidFill>
                <a:latin typeface="Oswald"/>
                <a:ea typeface="Oswald"/>
                <a:cs typeface="Oswald"/>
                <a:sym typeface="Oswald"/>
              </a:rPr>
              <a:t>SCIENTIFIC CALCULATOR</a:t>
            </a:r>
            <a:endParaRPr sz="1100" dirty="0"/>
          </a:p>
        </p:txBody>
      </p:sp>
      <p:sp>
        <p:nvSpPr>
          <p:cNvPr id="883" name="Google Shape;883;p16"/>
          <p:cNvSpPr txBox="1"/>
          <p:nvPr/>
        </p:nvSpPr>
        <p:spPr>
          <a:xfrm>
            <a:off x="12455480" y="3848808"/>
            <a:ext cx="47967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60C7F6"/>
                </a:solidFill>
                <a:latin typeface="Oswald"/>
                <a:ea typeface="Oswald"/>
                <a:cs typeface="Oswald"/>
                <a:sym typeface="Oswald"/>
              </a:rPr>
              <a:t>CURRENCY CONVERTER</a:t>
            </a:r>
            <a:endParaRPr sz="1200" dirty="0"/>
          </a:p>
        </p:txBody>
      </p:sp>
      <p:sp>
        <p:nvSpPr>
          <p:cNvPr id="884" name="Google Shape;884;p16"/>
          <p:cNvSpPr txBox="1"/>
          <p:nvPr/>
        </p:nvSpPr>
        <p:spPr>
          <a:xfrm>
            <a:off x="3393274" y="6793515"/>
            <a:ext cx="4209522"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60C7F6"/>
                </a:solidFill>
                <a:latin typeface="Oswald"/>
                <a:ea typeface="Oswald"/>
                <a:cs typeface="Oswald"/>
                <a:sym typeface="Oswald"/>
              </a:rPr>
              <a:t>RULER</a:t>
            </a:r>
            <a:r>
              <a:rPr lang="en-IN" sz="2800" b="1" i="0" u="none" strike="noStrike" cap="none" dirty="0">
                <a:solidFill>
                  <a:srgbClr val="60C7F6"/>
                </a:solidFill>
                <a:latin typeface="Oswald"/>
                <a:ea typeface="Oswald"/>
                <a:cs typeface="Oswald"/>
                <a:sym typeface="Oswald"/>
              </a:rPr>
              <a:t>→”Length Converter”</a:t>
            </a:r>
            <a:endParaRPr sz="1100" dirty="0"/>
          </a:p>
        </p:txBody>
      </p:sp>
      <p:sp>
        <p:nvSpPr>
          <p:cNvPr id="885" name="Google Shape;885;p16"/>
          <p:cNvSpPr txBox="1"/>
          <p:nvPr/>
        </p:nvSpPr>
        <p:spPr>
          <a:xfrm>
            <a:off x="12353774" y="6793515"/>
            <a:ext cx="441420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60C7F6"/>
                </a:solidFill>
                <a:latin typeface="Oswald"/>
                <a:ea typeface="Oswald"/>
                <a:cs typeface="Oswald"/>
                <a:sym typeface="Oswald"/>
              </a:rPr>
              <a:t>CHART</a:t>
            </a:r>
            <a:r>
              <a:rPr lang="en-IN" sz="2800" b="1" i="0" u="none" strike="noStrike" cap="none" dirty="0">
                <a:solidFill>
                  <a:srgbClr val="60C7F6"/>
                </a:solidFill>
                <a:latin typeface="Oswald"/>
                <a:ea typeface="Oswald"/>
                <a:cs typeface="Oswald"/>
                <a:sym typeface="Oswald"/>
              </a:rPr>
              <a:t>→”Rates Calculator”</a:t>
            </a:r>
            <a:endParaRPr sz="1100" dirty="0"/>
          </a:p>
        </p:txBody>
      </p:sp>
      <p:sp>
        <p:nvSpPr>
          <p:cNvPr id="886" name="Google Shape;886;p16"/>
          <p:cNvSpPr txBox="1"/>
          <p:nvPr/>
        </p:nvSpPr>
        <p:spPr>
          <a:xfrm>
            <a:off x="3434169" y="4705062"/>
            <a:ext cx="4884921"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dirty="0">
                <a:solidFill>
                  <a:srgbClr val="FFFFFF"/>
                </a:solidFill>
                <a:latin typeface="Montserrat"/>
                <a:ea typeface="Montserrat"/>
                <a:cs typeface="Montserrat"/>
                <a:sym typeface="Montserrat"/>
              </a:rPr>
              <a:t>Support basic arithmetic(+,-,</a:t>
            </a:r>
            <a:r>
              <a:rPr lang="en-IN" sz="1200" b="1" dirty="0">
                <a:solidFill>
                  <a:srgbClr val="FFFFFF"/>
                </a:solidFill>
                <a:latin typeface="Montserrat"/>
                <a:ea typeface="Montserrat"/>
                <a:cs typeface="Montserrat"/>
                <a:sym typeface="Montserrat"/>
              </a:rPr>
              <a:t>×,÷</a:t>
            </a:r>
            <a:r>
              <a:rPr lang="en-US" sz="1200" b="1" dirty="0">
                <a:solidFill>
                  <a:srgbClr val="FFFFFF"/>
                </a:solidFill>
                <a:latin typeface="Montserrat"/>
                <a:ea typeface="Montserrat"/>
                <a:cs typeface="Montserrat"/>
                <a:sym typeface="Montserrat"/>
              </a:rPr>
              <a:t>).</a:t>
            </a:r>
          </a:p>
          <a:p>
            <a:pPr marL="0" marR="0" lvl="0" indent="0" algn="l" rtl="0">
              <a:lnSpc>
                <a:spcPct val="100000"/>
              </a:lnSpc>
              <a:spcBef>
                <a:spcPts val="0"/>
              </a:spcBef>
              <a:spcAft>
                <a:spcPts val="0"/>
              </a:spcAft>
              <a:buNone/>
            </a:pPr>
            <a:r>
              <a:rPr lang="en-US" sz="1200" b="1" dirty="0">
                <a:solidFill>
                  <a:srgbClr val="FFFFFF"/>
                </a:solidFill>
                <a:latin typeface="Montserrat"/>
                <a:sym typeface="Montserrat"/>
              </a:rPr>
              <a:t>Trigonometric functions (</a:t>
            </a:r>
            <a:r>
              <a:rPr lang="en-US" sz="1200" b="1" dirty="0" err="1">
                <a:solidFill>
                  <a:srgbClr val="FFFFFF"/>
                </a:solidFill>
                <a:latin typeface="Montserrat"/>
                <a:sym typeface="Montserrat"/>
              </a:rPr>
              <a:t>sin,cos,tan,sinh,cosh,tanh</a:t>
            </a:r>
            <a:r>
              <a:rPr lang="en-US" sz="1200" b="1" dirty="0">
                <a:solidFill>
                  <a:srgbClr val="FFFFFF"/>
                </a:solidFill>
                <a:latin typeface="Montserrat"/>
                <a:sym typeface="Montserrat"/>
              </a:rPr>
              <a:t>).</a:t>
            </a:r>
          </a:p>
          <a:p>
            <a:pPr marL="0" marR="0" lvl="0" indent="0" algn="l" rtl="0">
              <a:lnSpc>
                <a:spcPct val="100000"/>
              </a:lnSpc>
              <a:spcBef>
                <a:spcPts val="0"/>
              </a:spcBef>
              <a:spcAft>
                <a:spcPts val="0"/>
              </a:spcAft>
              <a:buNone/>
            </a:pPr>
            <a:r>
              <a:rPr lang="en-US" sz="1200" b="1" dirty="0">
                <a:solidFill>
                  <a:srgbClr val="FFFFFF"/>
                </a:solidFill>
                <a:latin typeface="Montserrat"/>
                <a:sym typeface="Montserrat"/>
              </a:rPr>
              <a:t>Factorial: x!</a:t>
            </a:r>
          </a:p>
          <a:p>
            <a:pPr marL="0" marR="0" lvl="0" indent="0" algn="l" rtl="0">
              <a:lnSpc>
                <a:spcPct val="100000"/>
              </a:lnSpc>
              <a:spcBef>
                <a:spcPts val="0"/>
              </a:spcBef>
              <a:spcAft>
                <a:spcPts val="0"/>
              </a:spcAft>
              <a:buNone/>
            </a:pPr>
            <a:r>
              <a:rPr lang="en-US" sz="1200" b="1" dirty="0">
                <a:solidFill>
                  <a:srgbClr val="FFFFFF"/>
                </a:solidFill>
                <a:latin typeface="Montserrat"/>
                <a:sym typeface="Montserrat"/>
              </a:rPr>
              <a:t>Powers: x</a:t>
            </a:r>
            <a:r>
              <a:rPr lang="en-IN" sz="1200" b="1" dirty="0">
                <a:solidFill>
                  <a:srgbClr val="FFFFFF"/>
                </a:solidFill>
                <a:latin typeface="Montserrat"/>
                <a:sym typeface="Montserrat"/>
              </a:rPr>
              <a:t>²,x³,and custom exponents</a:t>
            </a:r>
          </a:p>
          <a:p>
            <a:pPr lvl="0"/>
            <a:r>
              <a:rPr lang="en-IN" sz="1200" b="1" dirty="0">
                <a:solidFill>
                  <a:srgbClr val="FFFFFF"/>
                </a:solidFill>
                <a:latin typeface="Montserrat"/>
                <a:sym typeface="Montserrat"/>
              </a:rPr>
              <a:t>√Root: square root(√),cube root(∛)</a:t>
            </a:r>
          </a:p>
          <a:p>
            <a:pPr lvl="0"/>
            <a:r>
              <a:rPr lang="en-IN" sz="1200" b="1" dirty="0">
                <a:solidFill>
                  <a:srgbClr val="FFFFFF"/>
                </a:solidFill>
                <a:latin typeface="Montserrat"/>
                <a:sym typeface="Montserrat"/>
              </a:rPr>
              <a:t>Extra: radians ↔ degree conversion, </a:t>
            </a:r>
            <a:r>
              <a:rPr lang="el-GR" sz="1200" b="1" dirty="0">
                <a:solidFill>
                  <a:schemeClr val="bg1"/>
                </a:solidFill>
              </a:rPr>
              <a:t>π </a:t>
            </a:r>
            <a:r>
              <a:rPr lang="en-IN" sz="1200" b="1" dirty="0">
                <a:solidFill>
                  <a:schemeClr val="bg1"/>
                </a:solidFill>
              </a:rPr>
              <a:t>and e</a:t>
            </a:r>
            <a:r>
              <a:rPr lang="en-IN" sz="1200" b="1" dirty="0">
                <a:solidFill>
                  <a:srgbClr val="FFFFFF"/>
                </a:solidFill>
                <a:latin typeface="Montserrat"/>
                <a:sym typeface="Montserrat"/>
              </a:rPr>
              <a:t> constants</a:t>
            </a:r>
            <a:endParaRPr lang="en-US" sz="1200" b="1" dirty="0"/>
          </a:p>
        </p:txBody>
      </p:sp>
      <p:sp>
        <p:nvSpPr>
          <p:cNvPr id="887" name="Google Shape;887;p16"/>
          <p:cNvSpPr txBox="1"/>
          <p:nvPr/>
        </p:nvSpPr>
        <p:spPr>
          <a:xfrm>
            <a:off x="12559450" y="4760595"/>
            <a:ext cx="4094621"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Amount (e.g., 100)</a:t>
            </a:r>
          </a:p>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Rate (e.g., 1 USD= 83 INR</a:t>
            </a:r>
          </a:p>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Example demo: 100 USD at 83 INR= 8300 INR</a:t>
            </a:r>
            <a:endParaRPr sz="1600" b="1" dirty="0"/>
          </a:p>
        </p:txBody>
      </p:sp>
      <p:sp>
        <p:nvSpPr>
          <p:cNvPr id="888" name="Google Shape;888;p16"/>
          <p:cNvSpPr txBox="1"/>
          <p:nvPr/>
        </p:nvSpPr>
        <p:spPr>
          <a:xfrm>
            <a:off x="3434169" y="7874909"/>
            <a:ext cx="4884921"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Converts meters</a:t>
            </a:r>
            <a:r>
              <a:rPr lang="en-IN" sz="1600" b="1" dirty="0">
                <a:solidFill>
                  <a:srgbClr val="FFFFFF"/>
                </a:solidFill>
                <a:latin typeface="Montserrat"/>
                <a:sym typeface="Montserrat"/>
              </a:rPr>
              <a:t>→ feet quickly and accurately</a:t>
            </a:r>
          </a:p>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Formula used: feet= meters X 3.28</a:t>
            </a:r>
            <a:endParaRPr sz="1600" b="1" dirty="0"/>
          </a:p>
        </p:txBody>
      </p:sp>
      <p:sp>
        <p:nvSpPr>
          <p:cNvPr id="889" name="Google Shape;889;p16"/>
          <p:cNvSpPr txBox="1"/>
          <p:nvPr/>
        </p:nvSpPr>
        <p:spPr>
          <a:xfrm>
            <a:off x="12559451" y="7848166"/>
            <a:ext cx="3897000"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FFFFFF"/>
                </a:solidFill>
                <a:latin typeface="Montserrat"/>
                <a:ea typeface="Montserrat"/>
                <a:cs typeface="Montserrat"/>
                <a:sym typeface="Montserrat"/>
              </a:rPr>
              <a:t>Calculates Simple Interest(SI) based on user inputs</a:t>
            </a:r>
          </a:p>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Formula used: SI=P</a:t>
            </a:r>
            <a:r>
              <a:rPr lang="en-IN" sz="1600" b="1" dirty="0">
                <a:solidFill>
                  <a:srgbClr val="FFFFFF"/>
                </a:solidFill>
                <a:latin typeface="Montserrat"/>
                <a:sym typeface="Montserrat"/>
              </a:rPr>
              <a:t>×R×</a:t>
            </a:r>
            <a:r>
              <a:rPr lang="en-US" sz="1600" b="1" dirty="0">
                <a:solidFill>
                  <a:srgbClr val="FFFFFF"/>
                </a:solidFill>
                <a:latin typeface="Montserrat"/>
                <a:sym typeface="Montserrat"/>
              </a:rPr>
              <a:t>T / 100</a:t>
            </a:r>
            <a:endParaRPr sz="1600" b="1" dirty="0"/>
          </a:p>
        </p:txBody>
      </p:sp>
      <p:grpSp>
        <p:nvGrpSpPr>
          <p:cNvPr id="890" name="Google Shape;890;p16"/>
          <p:cNvGrpSpPr/>
          <p:nvPr/>
        </p:nvGrpSpPr>
        <p:grpSpPr>
          <a:xfrm>
            <a:off x="5402127" y="1028700"/>
            <a:ext cx="3114596" cy="80027"/>
            <a:chOff x="0" y="0"/>
            <a:chExt cx="4152794" cy="106703"/>
          </a:xfrm>
        </p:grpSpPr>
        <p:grpSp>
          <p:nvGrpSpPr>
            <p:cNvPr id="891" name="Google Shape;891;p16"/>
            <p:cNvGrpSpPr/>
            <p:nvPr/>
          </p:nvGrpSpPr>
          <p:grpSpPr>
            <a:xfrm>
              <a:off x="0" y="0"/>
              <a:ext cx="106703" cy="106703"/>
              <a:chOff x="0" y="0"/>
              <a:chExt cx="812800" cy="812800"/>
            </a:xfrm>
          </p:grpSpPr>
          <p:sp>
            <p:nvSpPr>
              <p:cNvPr id="892" name="Google Shape;89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4" name="Google Shape;894;p16"/>
            <p:cNvGrpSpPr/>
            <p:nvPr/>
          </p:nvGrpSpPr>
          <p:grpSpPr>
            <a:xfrm>
              <a:off x="1348697" y="0"/>
              <a:ext cx="106703" cy="106703"/>
              <a:chOff x="0" y="0"/>
              <a:chExt cx="812800" cy="812800"/>
            </a:xfrm>
          </p:grpSpPr>
          <p:sp>
            <p:nvSpPr>
              <p:cNvPr id="895" name="Google Shape;89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7" name="Google Shape;897;p16"/>
            <p:cNvGrpSpPr/>
            <p:nvPr/>
          </p:nvGrpSpPr>
          <p:grpSpPr>
            <a:xfrm>
              <a:off x="1798263" y="0"/>
              <a:ext cx="106703" cy="106703"/>
              <a:chOff x="0" y="0"/>
              <a:chExt cx="812800" cy="812800"/>
            </a:xfrm>
          </p:grpSpPr>
          <p:sp>
            <p:nvSpPr>
              <p:cNvPr id="898" name="Google Shape;89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0" name="Google Shape;900;p16"/>
            <p:cNvGrpSpPr/>
            <p:nvPr/>
          </p:nvGrpSpPr>
          <p:grpSpPr>
            <a:xfrm>
              <a:off x="2247828" y="0"/>
              <a:ext cx="106703" cy="106703"/>
              <a:chOff x="0" y="0"/>
              <a:chExt cx="812800" cy="812800"/>
            </a:xfrm>
          </p:grpSpPr>
          <p:sp>
            <p:nvSpPr>
              <p:cNvPr id="901" name="Google Shape;90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3" name="Google Shape;903;p16"/>
            <p:cNvGrpSpPr/>
            <p:nvPr/>
          </p:nvGrpSpPr>
          <p:grpSpPr>
            <a:xfrm>
              <a:off x="2697394" y="0"/>
              <a:ext cx="106703" cy="106703"/>
              <a:chOff x="0" y="0"/>
              <a:chExt cx="812800" cy="812800"/>
            </a:xfrm>
          </p:grpSpPr>
          <p:sp>
            <p:nvSpPr>
              <p:cNvPr id="904" name="Google Shape;90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6" name="Google Shape;906;p16"/>
            <p:cNvGrpSpPr/>
            <p:nvPr/>
          </p:nvGrpSpPr>
          <p:grpSpPr>
            <a:xfrm>
              <a:off x="3146959" y="0"/>
              <a:ext cx="106703" cy="106703"/>
              <a:chOff x="0" y="0"/>
              <a:chExt cx="812800" cy="812800"/>
            </a:xfrm>
          </p:grpSpPr>
          <p:sp>
            <p:nvSpPr>
              <p:cNvPr id="907" name="Google Shape;90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9" name="Google Shape;909;p16"/>
            <p:cNvGrpSpPr/>
            <p:nvPr/>
          </p:nvGrpSpPr>
          <p:grpSpPr>
            <a:xfrm>
              <a:off x="449566" y="0"/>
              <a:ext cx="106703" cy="106703"/>
              <a:chOff x="0" y="0"/>
              <a:chExt cx="812800" cy="812800"/>
            </a:xfrm>
          </p:grpSpPr>
          <p:sp>
            <p:nvSpPr>
              <p:cNvPr id="910" name="Google Shape;91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2" name="Google Shape;912;p16"/>
            <p:cNvGrpSpPr/>
            <p:nvPr/>
          </p:nvGrpSpPr>
          <p:grpSpPr>
            <a:xfrm>
              <a:off x="899131" y="0"/>
              <a:ext cx="106703" cy="106703"/>
              <a:chOff x="0" y="0"/>
              <a:chExt cx="812800" cy="812800"/>
            </a:xfrm>
          </p:grpSpPr>
          <p:sp>
            <p:nvSpPr>
              <p:cNvPr id="913" name="Google Shape;91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5" name="Google Shape;915;p16"/>
            <p:cNvGrpSpPr/>
            <p:nvPr/>
          </p:nvGrpSpPr>
          <p:grpSpPr>
            <a:xfrm>
              <a:off x="3596525" y="0"/>
              <a:ext cx="106703" cy="106703"/>
              <a:chOff x="0" y="0"/>
              <a:chExt cx="812800" cy="812800"/>
            </a:xfrm>
          </p:grpSpPr>
          <p:sp>
            <p:nvSpPr>
              <p:cNvPr id="916" name="Google Shape;91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8" name="Google Shape;918;p16"/>
            <p:cNvGrpSpPr/>
            <p:nvPr/>
          </p:nvGrpSpPr>
          <p:grpSpPr>
            <a:xfrm>
              <a:off x="4046091" y="0"/>
              <a:ext cx="106703" cy="106703"/>
              <a:chOff x="0" y="0"/>
              <a:chExt cx="812800" cy="812800"/>
            </a:xfrm>
          </p:grpSpPr>
          <p:sp>
            <p:nvSpPr>
              <p:cNvPr id="919" name="Google Shape;91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25" name="Google Shape;925;p1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5079840" y="1396345"/>
            <a:ext cx="4950862" cy="1508350"/>
          </a:xfrm>
          <a:prstGeom prst="rect">
            <a:avLst/>
          </a:prstGeom>
          <a:noFill/>
          <a:ln>
            <a:noFill/>
          </a:ln>
        </p:spPr>
      </p:pic>
      <p:pic>
        <p:nvPicPr>
          <p:cNvPr id="2" name="Picture 1">
            <a:extLst>
              <a:ext uri="{FF2B5EF4-FFF2-40B4-BE49-F238E27FC236}">
                <a16:creationId xmlns:a16="http://schemas.microsoft.com/office/drawing/2014/main" id="{E6E0A72F-AA73-ADC8-7E04-37C38301B43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D032908-712C-190E-8655-A5466E2AFBA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10323" y="4364952"/>
            <a:ext cx="1181305" cy="866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F0E73CA2-1CF4-7D8A-1AE8-89FF739E1E5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60296" y="4332511"/>
            <a:ext cx="1212576" cy="880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781BA162-4613-9CBD-0C43-6C081E4DF8F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09759" y="7406851"/>
            <a:ext cx="1169986" cy="866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EE52D60B-C926-0D19-9B8A-B383337BA03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527870" y="7409886"/>
            <a:ext cx="1145002" cy="866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F436AE98-D203-DFC3-554E-F48FAAFA5EF5}"/>
            </a:ext>
          </a:extLst>
        </p:cNvPr>
        <p:cNvGrpSpPr/>
        <p:nvPr/>
      </p:nvGrpSpPr>
      <p:grpSpPr>
        <a:xfrm>
          <a:off x="0" y="0"/>
          <a:ext cx="0" cy="0"/>
          <a:chOff x="0" y="0"/>
          <a:chExt cx="0" cy="0"/>
        </a:xfrm>
      </p:grpSpPr>
      <p:grpSp>
        <p:nvGrpSpPr>
          <p:cNvPr id="831" name="Google Shape;831;p16">
            <a:extLst>
              <a:ext uri="{FF2B5EF4-FFF2-40B4-BE49-F238E27FC236}">
                <a16:creationId xmlns:a16="http://schemas.microsoft.com/office/drawing/2014/main" id="{BEDA1EA8-58BE-7AD9-E49C-1136B4131A5A}"/>
              </a:ext>
            </a:extLst>
          </p:cNvPr>
          <p:cNvGrpSpPr/>
          <p:nvPr/>
        </p:nvGrpSpPr>
        <p:grpSpPr>
          <a:xfrm rot="10800000">
            <a:off x="-122" y="-66"/>
            <a:ext cx="18288122" cy="10431728"/>
            <a:chOff x="0" y="-38100"/>
            <a:chExt cx="4816593" cy="2747433"/>
          </a:xfrm>
        </p:grpSpPr>
        <p:sp>
          <p:nvSpPr>
            <p:cNvPr id="832" name="Google Shape;832;p16">
              <a:extLst>
                <a:ext uri="{FF2B5EF4-FFF2-40B4-BE49-F238E27FC236}">
                  <a16:creationId xmlns:a16="http://schemas.microsoft.com/office/drawing/2014/main" id="{1D9DA333-B5B9-527F-A370-511E8BA6E630}"/>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833" name="Google Shape;833;p16">
              <a:extLst>
                <a:ext uri="{FF2B5EF4-FFF2-40B4-BE49-F238E27FC236}">
                  <a16:creationId xmlns:a16="http://schemas.microsoft.com/office/drawing/2014/main" id="{6AD89EC3-E998-8534-FCF6-4F9194248847}"/>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34" name="Google Shape;834;p16">
            <a:extLst>
              <a:ext uri="{FF2B5EF4-FFF2-40B4-BE49-F238E27FC236}">
                <a16:creationId xmlns:a16="http://schemas.microsoft.com/office/drawing/2014/main" id="{6C03F3A4-1A66-B341-BE35-BA7157A6A325}"/>
              </a:ext>
            </a:extLst>
          </p:cNvPr>
          <p:cNvPicPr preferRelativeResize="0"/>
          <p:nvPr/>
        </p:nvPicPr>
        <p:blipFill>
          <a:blip r:embed="rId3">
            <a:alphaModFix/>
          </a:blip>
          <a:stretch>
            <a:fillRect/>
          </a:stretch>
        </p:blipFill>
        <p:spPr>
          <a:xfrm>
            <a:off x="-2655713" y="12512"/>
            <a:ext cx="22726892" cy="10287000"/>
          </a:xfrm>
          <a:prstGeom prst="rect">
            <a:avLst/>
          </a:prstGeom>
          <a:noFill/>
          <a:ln>
            <a:noFill/>
          </a:ln>
        </p:spPr>
      </p:pic>
      <p:grpSp>
        <p:nvGrpSpPr>
          <p:cNvPr id="835" name="Google Shape;835;p16">
            <a:extLst>
              <a:ext uri="{FF2B5EF4-FFF2-40B4-BE49-F238E27FC236}">
                <a16:creationId xmlns:a16="http://schemas.microsoft.com/office/drawing/2014/main" id="{5FB7FF0A-D766-4360-8E38-B7CF8C4757E3}"/>
              </a:ext>
            </a:extLst>
          </p:cNvPr>
          <p:cNvGrpSpPr/>
          <p:nvPr/>
        </p:nvGrpSpPr>
        <p:grpSpPr>
          <a:xfrm>
            <a:off x="1861919" y="3844284"/>
            <a:ext cx="6553253" cy="2169971"/>
            <a:chOff x="0" y="-190500"/>
            <a:chExt cx="1567582" cy="571515"/>
          </a:xfrm>
        </p:grpSpPr>
        <p:sp>
          <p:nvSpPr>
            <p:cNvPr id="836" name="Google Shape;836;p16">
              <a:extLst>
                <a:ext uri="{FF2B5EF4-FFF2-40B4-BE49-F238E27FC236}">
                  <a16:creationId xmlns:a16="http://schemas.microsoft.com/office/drawing/2014/main" id="{B8514F29-272B-EF75-1439-2239E6C4322C}"/>
                </a:ext>
              </a:extLst>
            </p:cNvPr>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a:extLst>
                <a:ext uri="{FF2B5EF4-FFF2-40B4-BE49-F238E27FC236}">
                  <a16:creationId xmlns:a16="http://schemas.microsoft.com/office/drawing/2014/main" id="{050F845D-824A-CA59-15C1-35A7C794B734}"/>
                </a:ext>
              </a:extLst>
            </p:cNvPr>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8" name="Google Shape;838;p16">
            <a:extLst>
              <a:ext uri="{FF2B5EF4-FFF2-40B4-BE49-F238E27FC236}">
                <a16:creationId xmlns:a16="http://schemas.microsoft.com/office/drawing/2014/main" id="{55A7D56B-65ED-40AB-C97F-7FDA8E19DB84}"/>
              </a:ext>
            </a:extLst>
          </p:cNvPr>
          <p:cNvGrpSpPr/>
          <p:nvPr/>
        </p:nvGrpSpPr>
        <p:grpSpPr>
          <a:xfrm>
            <a:off x="10856697" y="3844284"/>
            <a:ext cx="6553252" cy="2169971"/>
            <a:chOff x="0" y="-190500"/>
            <a:chExt cx="1567582" cy="571515"/>
          </a:xfrm>
        </p:grpSpPr>
        <p:sp>
          <p:nvSpPr>
            <p:cNvPr id="839" name="Google Shape;839;p16">
              <a:extLst>
                <a:ext uri="{FF2B5EF4-FFF2-40B4-BE49-F238E27FC236}">
                  <a16:creationId xmlns:a16="http://schemas.microsoft.com/office/drawing/2014/main" id="{DB32129B-879F-E758-18F0-B889E3D2A398}"/>
                </a:ext>
              </a:extLst>
            </p:cNvPr>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a:extLst>
                <a:ext uri="{FF2B5EF4-FFF2-40B4-BE49-F238E27FC236}">
                  <a16:creationId xmlns:a16="http://schemas.microsoft.com/office/drawing/2014/main" id="{3922081C-908E-8CDD-3133-80616F3AE173}"/>
                </a:ext>
              </a:extLst>
            </p:cNvPr>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4" name="Google Shape;844;p16">
            <a:extLst>
              <a:ext uri="{FF2B5EF4-FFF2-40B4-BE49-F238E27FC236}">
                <a16:creationId xmlns:a16="http://schemas.microsoft.com/office/drawing/2014/main" id="{8F4EA15A-4E65-BA7B-5B91-331BB138E5BB}"/>
              </a:ext>
            </a:extLst>
          </p:cNvPr>
          <p:cNvGrpSpPr/>
          <p:nvPr/>
        </p:nvGrpSpPr>
        <p:grpSpPr>
          <a:xfrm>
            <a:off x="1861919" y="6668800"/>
            <a:ext cx="6553241" cy="2498084"/>
            <a:chOff x="0" y="-190500"/>
            <a:chExt cx="1567582" cy="571515"/>
          </a:xfrm>
        </p:grpSpPr>
        <p:sp>
          <p:nvSpPr>
            <p:cNvPr id="845" name="Google Shape;845;p16">
              <a:extLst>
                <a:ext uri="{FF2B5EF4-FFF2-40B4-BE49-F238E27FC236}">
                  <a16:creationId xmlns:a16="http://schemas.microsoft.com/office/drawing/2014/main" id="{243BA6A1-E69C-B301-A9E4-F62F9A7D792E}"/>
                </a:ext>
              </a:extLst>
            </p:cNvPr>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a:extLst>
                <a:ext uri="{FF2B5EF4-FFF2-40B4-BE49-F238E27FC236}">
                  <a16:creationId xmlns:a16="http://schemas.microsoft.com/office/drawing/2014/main" id="{54D16D17-4791-1616-3D5E-B37408486E79}"/>
                </a:ext>
              </a:extLst>
            </p:cNvPr>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47" name="Google Shape;847;p16">
            <a:extLst>
              <a:ext uri="{FF2B5EF4-FFF2-40B4-BE49-F238E27FC236}">
                <a16:creationId xmlns:a16="http://schemas.microsoft.com/office/drawing/2014/main" id="{F00FCC8D-F565-E228-AF78-963F4747576D}"/>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894562" y="3549237"/>
            <a:ext cx="2368800" cy="2368800"/>
          </a:xfrm>
          <a:prstGeom prst="rect">
            <a:avLst/>
          </a:prstGeom>
          <a:noFill/>
          <a:ln>
            <a:noFill/>
          </a:ln>
        </p:spPr>
      </p:pic>
      <p:pic>
        <p:nvPicPr>
          <p:cNvPr id="849" name="Google Shape;849;p16">
            <a:extLst>
              <a:ext uri="{FF2B5EF4-FFF2-40B4-BE49-F238E27FC236}">
                <a16:creationId xmlns:a16="http://schemas.microsoft.com/office/drawing/2014/main" id="{291A5E2A-6022-27B2-213B-51D256A21D7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9288" y="6668800"/>
            <a:ext cx="2368800" cy="2368800"/>
          </a:xfrm>
          <a:prstGeom prst="rect">
            <a:avLst/>
          </a:prstGeom>
          <a:noFill/>
          <a:ln>
            <a:noFill/>
          </a:ln>
        </p:spPr>
      </p:pic>
      <p:pic>
        <p:nvPicPr>
          <p:cNvPr id="850" name="Google Shape;850;p16">
            <a:extLst>
              <a:ext uri="{FF2B5EF4-FFF2-40B4-BE49-F238E27FC236}">
                <a16:creationId xmlns:a16="http://schemas.microsoft.com/office/drawing/2014/main" id="{94FD1622-B9CF-FBA1-231F-FB6A9C345F5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9313" y="3549237"/>
            <a:ext cx="2368800" cy="2368800"/>
          </a:xfrm>
          <a:prstGeom prst="rect">
            <a:avLst/>
          </a:prstGeom>
          <a:noFill/>
          <a:ln>
            <a:noFill/>
          </a:ln>
        </p:spPr>
      </p:pic>
      <p:grpSp>
        <p:nvGrpSpPr>
          <p:cNvPr id="852" name="Google Shape;852;p16">
            <a:extLst>
              <a:ext uri="{FF2B5EF4-FFF2-40B4-BE49-F238E27FC236}">
                <a16:creationId xmlns:a16="http://schemas.microsoft.com/office/drawing/2014/main" id="{F977DCBA-2A47-BBF8-8BA3-8DEF109B72F2}"/>
              </a:ext>
            </a:extLst>
          </p:cNvPr>
          <p:cNvGrpSpPr/>
          <p:nvPr/>
        </p:nvGrpSpPr>
        <p:grpSpPr>
          <a:xfrm>
            <a:off x="873224" y="3453164"/>
            <a:ext cx="2560946" cy="2560946"/>
            <a:chOff x="0" y="0"/>
            <a:chExt cx="812800" cy="812800"/>
          </a:xfrm>
        </p:grpSpPr>
        <p:sp>
          <p:nvSpPr>
            <p:cNvPr id="853" name="Google Shape;853;p16">
              <a:extLst>
                <a:ext uri="{FF2B5EF4-FFF2-40B4-BE49-F238E27FC236}">
                  <a16:creationId xmlns:a16="http://schemas.microsoft.com/office/drawing/2014/main" id="{FAB5D9BB-DF7C-44F8-0AD7-19A5F7FAA0F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a:extLst>
                <a:ext uri="{FF2B5EF4-FFF2-40B4-BE49-F238E27FC236}">
                  <a16:creationId xmlns:a16="http://schemas.microsoft.com/office/drawing/2014/main" id="{E06B5CFF-B81D-AA85-EACA-F445C1869F0E}"/>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5" name="Google Shape;855;p16">
            <a:extLst>
              <a:ext uri="{FF2B5EF4-FFF2-40B4-BE49-F238E27FC236}">
                <a16:creationId xmlns:a16="http://schemas.microsoft.com/office/drawing/2014/main" id="{97951B8C-133F-EE3C-E1B0-8E2FFCF79030}"/>
              </a:ext>
            </a:extLst>
          </p:cNvPr>
          <p:cNvGrpSpPr/>
          <p:nvPr/>
        </p:nvGrpSpPr>
        <p:grpSpPr>
          <a:xfrm>
            <a:off x="1166633" y="3746573"/>
            <a:ext cx="1974128" cy="1974128"/>
            <a:chOff x="0" y="0"/>
            <a:chExt cx="812800" cy="812800"/>
          </a:xfrm>
        </p:grpSpPr>
        <p:sp>
          <p:nvSpPr>
            <p:cNvPr id="856" name="Google Shape;856;p16">
              <a:extLst>
                <a:ext uri="{FF2B5EF4-FFF2-40B4-BE49-F238E27FC236}">
                  <a16:creationId xmlns:a16="http://schemas.microsoft.com/office/drawing/2014/main" id="{4D9BEE12-0C49-7389-D4D5-6C4BDF55176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a:extLst>
                <a:ext uri="{FF2B5EF4-FFF2-40B4-BE49-F238E27FC236}">
                  <a16:creationId xmlns:a16="http://schemas.microsoft.com/office/drawing/2014/main" id="{74C8AFAF-F910-541E-87E8-9971D0523E71}"/>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8" name="Google Shape;858;p16">
            <a:extLst>
              <a:ext uri="{FF2B5EF4-FFF2-40B4-BE49-F238E27FC236}">
                <a16:creationId xmlns:a16="http://schemas.microsoft.com/office/drawing/2014/main" id="{15693DDF-96BF-4883-7900-9DA50AA51472}"/>
              </a:ext>
            </a:extLst>
          </p:cNvPr>
          <p:cNvGrpSpPr/>
          <p:nvPr/>
        </p:nvGrpSpPr>
        <p:grpSpPr>
          <a:xfrm>
            <a:off x="9798480" y="3453164"/>
            <a:ext cx="2560970" cy="2560970"/>
            <a:chOff x="0" y="0"/>
            <a:chExt cx="812800" cy="812800"/>
          </a:xfrm>
        </p:grpSpPr>
        <p:sp>
          <p:nvSpPr>
            <p:cNvPr id="859" name="Google Shape;859;p16">
              <a:extLst>
                <a:ext uri="{FF2B5EF4-FFF2-40B4-BE49-F238E27FC236}">
                  <a16:creationId xmlns:a16="http://schemas.microsoft.com/office/drawing/2014/main" id="{01834CD9-CF21-0FF7-0443-6C876DD102F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a:extLst>
                <a:ext uri="{FF2B5EF4-FFF2-40B4-BE49-F238E27FC236}">
                  <a16:creationId xmlns:a16="http://schemas.microsoft.com/office/drawing/2014/main" id="{A7E09097-FC56-B626-DAB5-26A9C8140013}"/>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1" name="Google Shape;861;p16">
            <a:extLst>
              <a:ext uri="{FF2B5EF4-FFF2-40B4-BE49-F238E27FC236}">
                <a16:creationId xmlns:a16="http://schemas.microsoft.com/office/drawing/2014/main" id="{3D0CE078-C150-AC8C-03FF-8719344465E1}"/>
              </a:ext>
            </a:extLst>
          </p:cNvPr>
          <p:cNvGrpSpPr/>
          <p:nvPr/>
        </p:nvGrpSpPr>
        <p:grpSpPr>
          <a:xfrm>
            <a:off x="10091889" y="3746573"/>
            <a:ext cx="1974128" cy="1974128"/>
            <a:chOff x="0" y="0"/>
            <a:chExt cx="812800" cy="812800"/>
          </a:xfrm>
        </p:grpSpPr>
        <p:sp>
          <p:nvSpPr>
            <p:cNvPr id="862" name="Google Shape;862;p16">
              <a:extLst>
                <a:ext uri="{FF2B5EF4-FFF2-40B4-BE49-F238E27FC236}">
                  <a16:creationId xmlns:a16="http://schemas.microsoft.com/office/drawing/2014/main" id="{410A331D-1E30-E6D0-84DC-B50C18D478F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a:extLst>
                <a:ext uri="{FF2B5EF4-FFF2-40B4-BE49-F238E27FC236}">
                  <a16:creationId xmlns:a16="http://schemas.microsoft.com/office/drawing/2014/main" id="{B5AE92AE-B04C-C8CC-0B42-E2CD80D86316}"/>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4" name="Google Shape;864;p16">
            <a:extLst>
              <a:ext uri="{FF2B5EF4-FFF2-40B4-BE49-F238E27FC236}">
                <a16:creationId xmlns:a16="http://schemas.microsoft.com/office/drawing/2014/main" id="{2157E8AF-C575-08D8-ADE2-F895DBB753CC}"/>
              </a:ext>
            </a:extLst>
          </p:cNvPr>
          <p:cNvGrpSpPr/>
          <p:nvPr/>
        </p:nvGrpSpPr>
        <p:grpSpPr>
          <a:xfrm>
            <a:off x="873224" y="6605793"/>
            <a:ext cx="2560946" cy="2560946"/>
            <a:chOff x="0" y="0"/>
            <a:chExt cx="812800" cy="812800"/>
          </a:xfrm>
        </p:grpSpPr>
        <p:sp>
          <p:nvSpPr>
            <p:cNvPr id="865" name="Google Shape;865;p16">
              <a:extLst>
                <a:ext uri="{FF2B5EF4-FFF2-40B4-BE49-F238E27FC236}">
                  <a16:creationId xmlns:a16="http://schemas.microsoft.com/office/drawing/2014/main" id="{142D9A1B-0DAF-B813-5750-29320396A62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a:extLst>
                <a:ext uri="{FF2B5EF4-FFF2-40B4-BE49-F238E27FC236}">
                  <a16:creationId xmlns:a16="http://schemas.microsoft.com/office/drawing/2014/main" id="{4EC16EE1-0C67-598C-CA30-A569043D555C}"/>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7" name="Google Shape;867;p16">
            <a:extLst>
              <a:ext uri="{FF2B5EF4-FFF2-40B4-BE49-F238E27FC236}">
                <a16:creationId xmlns:a16="http://schemas.microsoft.com/office/drawing/2014/main" id="{16986859-2906-7356-C4D3-70D9D879E018}"/>
              </a:ext>
            </a:extLst>
          </p:cNvPr>
          <p:cNvGrpSpPr/>
          <p:nvPr/>
        </p:nvGrpSpPr>
        <p:grpSpPr>
          <a:xfrm>
            <a:off x="1166633" y="6899202"/>
            <a:ext cx="1974128" cy="1974128"/>
            <a:chOff x="0" y="0"/>
            <a:chExt cx="812800" cy="812800"/>
          </a:xfrm>
        </p:grpSpPr>
        <p:sp>
          <p:nvSpPr>
            <p:cNvPr id="868" name="Google Shape;868;p16">
              <a:extLst>
                <a:ext uri="{FF2B5EF4-FFF2-40B4-BE49-F238E27FC236}">
                  <a16:creationId xmlns:a16="http://schemas.microsoft.com/office/drawing/2014/main" id="{E91DE517-1EC2-28E2-5094-9856C94B5E4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a:extLst>
                <a:ext uri="{FF2B5EF4-FFF2-40B4-BE49-F238E27FC236}">
                  <a16:creationId xmlns:a16="http://schemas.microsoft.com/office/drawing/2014/main" id="{3B7E5E91-0AD6-CBC4-D6B8-F3CAD1369E2B}"/>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6" name="Google Shape;876;p16">
            <a:extLst>
              <a:ext uri="{FF2B5EF4-FFF2-40B4-BE49-F238E27FC236}">
                <a16:creationId xmlns:a16="http://schemas.microsoft.com/office/drawing/2014/main" id="{04ED97B7-B4D2-2908-1F92-BB16B3707379}"/>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877" name="Google Shape;877;p16">
            <a:extLst>
              <a:ext uri="{FF2B5EF4-FFF2-40B4-BE49-F238E27FC236}">
                <a16:creationId xmlns:a16="http://schemas.microsoft.com/office/drawing/2014/main" id="{44BEBA3F-9BFD-F366-313E-AC21A5DB8261}"/>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878" name="Google Shape;878;p16">
            <a:extLst>
              <a:ext uri="{FF2B5EF4-FFF2-40B4-BE49-F238E27FC236}">
                <a16:creationId xmlns:a16="http://schemas.microsoft.com/office/drawing/2014/main" id="{5D693394-ECBF-F1A0-FDB9-FCE01BB72762}"/>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879" name="Google Shape;879;p16">
            <a:extLst>
              <a:ext uri="{FF2B5EF4-FFF2-40B4-BE49-F238E27FC236}">
                <a16:creationId xmlns:a16="http://schemas.microsoft.com/office/drawing/2014/main" id="{4D0A423D-B984-FC2C-FDA6-FFE7078C899E}"/>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881" name="Google Shape;881;p16">
            <a:extLst>
              <a:ext uri="{FF2B5EF4-FFF2-40B4-BE49-F238E27FC236}">
                <a16:creationId xmlns:a16="http://schemas.microsoft.com/office/drawing/2014/main" id="{1DE06459-CB14-12E2-B8C8-65FEB5F23917}"/>
              </a:ext>
            </a:extLst>
          </p:cNvPr>
          <p:cNvSpPr txBox="1"/>
          <p:nvPr/>
        </p:nvSpPr>
        <p:spPr>
          <a:xfrm>
            <a:off x="1028700" y="1810558"/>
            <a:ext cx="10779033"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FEATURE OVERVIEW</a:t>
            </a:r>
            <a:endParaRPr dirty="0"/>
          </a:p>
        </p:txBody>
      </p:sp>
      <p:sp>
        <p:nvSpPr>
          <p:cNvPr id="882" name="Google Shape;882;p16">
            <a:extLst>
              <a:ext uri="{FF2B5EF4-FFF2-40B4-BE49-F238E27FC236}">
                <a16:creationId xmlns:a16="http://schemas.microsoft.com/office/drawing/2014/main" id="{12AF752D-8A6F-16A6-2A07-4B8F8F23D52F}"/>
              </a:ext>
            </a:extLst>
          </p:cNvPr>
          <p:cNvSpPr txBox="1"/>
          <p:nvPr/>
        </p:nvSpPr>
        <p:spPr>
          <a:xfrm>
            <a:off x="3434170" y="3910364"/>
            <a:ext cx="389700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60C7F6"/>
                </a:solidFill>
                <a:latin typeface="Oswald"/>
                <a:ea typeface="Oswald"/>
                <a:cs typeface="Oswald"/>
                <a:sym typeface="Oswald"/>
              </a:rPr>
              <a:t>THERMOMETER</a:t>
            </a:r>
            <a:endParaRPr sz="1100" dirty="0"/>
          </a:p>
        </p:txBody>
      </p:sp>
      <p:sp>
        <p:nvSpPr>
          <p:cNvPr id="883" name="Google Shape;883;p16">
            <a:extLst>
              <a:ext uri="{FF2B5EF4-FFF2-40B4-BE49-F238E27FC236}">
                <a16:creationId xmlns:a16="http://schemas.microsoft.com/office/drawing/2014/main" id="{E06F29CA-8111-25C9-1FF3-D0E055A6686D}"/>
              </a:ext>
            </a:extLst>
          </p:cNvPr>
          <p:cNvSpPr txBox="1"/>
          <p:nvPr/>
        </p:nvSpPr>
        <p:spPr>
          <a:xfrm>
            <a:off x="12455480" y="3848808"/>
            <a:ext cx="47967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60C7F6"/>
                </a:solidFill>
                <a:latin typeface="Oswald"/>
                <a:ea typeface="Oswald"/>
                <a:cs typeface="Oswald"/>
                <a:sym typeface="Oswald"/>
              </a:rPr>
              <a:t>BACKSPACE</a:t>
            </a:r>
            <a:endParaRPr sz="1200" dirty="0"/>
          </a:p>
        </p:txBody>
      </p:sp>
      <p:sp>
        <p:nvSpPr>
          <p:cNvPr id="884" name="Google Shape;884;p16">
            <a:extLst>
              <a:ext uri="{FF2B5EF4-FFF2-40B4-BE49-F238E27FC236}">
                <a16:creationId xmlns:a16="http://schemas.microsoft.com/office/drawing/2014/main" id="{35229312-EA56-17CF-2838-A8E45167D222}"/>
              </a:ext>
            </a:extLst>
          </p:cNvPr>
          <p:cNvSpPr txBox="1"/>
          <p:nvPr/>
        </p:nvSpPr>
        <p:spPr>
          <a:xfrm>
            <a:off x="3393274" y="6793515"/>
            <a:ext cx="4209522"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800" b="1" i="0" u="none" strike="noStrike" cap="none" dirty="0">
                <a:solidFill>
                  <a:srgbClr val="60C7F6"/>
                </a:solidFill>
                <a:latin typeface="Oswald"/>
                <a:ea typeface="Oswald"/>
                <a:cs typeface="Oswald"/>
                <a:sym typeface="Oswald"/>
              </a:rPr>
              <a:t>THEME TOGGLE(LIGHT/DARK)</a:t>
            </a:r>
            <a:endParaRPr sz="1100" dirty="0"/>
          </a:p>
        </p:txBody>
      </p:sp>
      <p:sp>
        <p:nvSpPr>
          <p:cNvPr id="886" name="Google Shape;886;p16">
            <a:extLst>
              <a:ext uri="{FF2B5EF4-FFF2-40B4-BE49-F238E27FC236}">
                <a16:creationId xmlns:a16="http://schemas.microsoft.com/office/drawing/2014/main" id="{27A87FED-50F6-E35D-A2DA-BC434FE7E650}"/>
              </a:ext>
            </a:extLst>
          </p:cNvPr>
          <p:cNvSpPr txBox="1"/>
          <p:nvPr/>
        </p:nvSpPr>
        <p:spPr>
          <a:xfrm>
            <a:off x="3434169" y="4705062"/>
            <a:ext cx="4884921"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1600" b="1" dirty="0">
                <a:solidFill>
                  <a:srgbClr val="FFFFFF"/>
                </a:solidFill>
                <a:latin typeface="Montserrat"/>
                <a:ea typeface="Montserrat"/>
                <a:cs typeface="Montserrat"/>
                <a:sym typeface="Montserrat"/>
              </a:rPr>
              <a:t>Converts </a:t>
            </a:r>
            <a:r>
              <a:rPr lang="en-IN" sz="1600" b="1" dirty="0" err="1">
                <a:solidFill>
                  <a:srgbClr val="FFFFFF"/>
                </a:solidFill>
                <a:latin typeface="Montserrat"/>
                <a:ea typeface="Montserrat"/>
                <a:cs typeface="Montserrat"/>
                <a:sym typeface="Montserrat"/>
              </a:rPr>
              <a:t>Celsius→Fahrenheit</a:t>
            </a:r>
            <a:r>
              <a:rPr lang="en-IN" sz="1600" b="1" dirty="0">
                <a:solidFill>
                  <a:srgbClr val="FFFFFF"/>
                </a:solidFill>
                <a:latin typeface="Montserrat"/>
                <a:ea typeface="Montserrat"/>
                <a:cs typeface="Montserrat"/>
                <a:sym typeface="Montserrat"/>
              </a:rPr>
              <a:t> instantly</a:t>
            </a:r>
          </a:p>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Input field: enter value in </a:t>
            </a:r>
            <a:r>
              <a:rPr lang="en-IN" sz="1600" b="1" dirty="0" err="1">
                <a:solidFill>
                  <a:srgbClr val="FFFFFF"/>
                </a:solidFill>
                <a:latin typeface="Montserrat"/>
                <a:sym typeface="Montserrat"/>
              </a:rPr>
              <a:t>Celcius</a:t>
            </a:r>
            <a:endParaRPr lang="en-IN" sz="1600" b="1" dirty="0">
              <a:solidFill>
                <a:srgbClr val="FFFFFF"/>
              </a:solidFill>
              <a:latin typeface="Montserrat"/>
              <a:sym typeface="Montserrat"/>
            </a:endParaRPr>
          </a:p>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Formula used: F=(9/5×C)+32</a:t>
            </a:r>
            <a:endParaRPr lang="en-US" sz="1600" b="1" dirty="0"/>
          </a:p>
        </p:txBody>
      </p:sp>
      <p:sp>
        <p:nvSpPr>
          <p:cNvPr id="887" name="Google Shape;887;p16">
            <a:extLst>
              <a:ext uri="{FF2B5EF4-FFF2-40B4-BE49-F238E27FC236}">
                <a16:creationId xmlns:a16="http://schemas.microsoft.com/office/drawing/2014/main" id="{0BDDE93D-1977-1577-54B7-06076773084C}"/>
              </a:ext>
            </a:extLst>
          </p:cNvPr>
          <p:cNvSpPr txBox="1"/>
          <p:nvPr/>
        </p:nvSpPr>
        <p:spPr>
          <a:xfrm>
            <a:off x="12559451" y="4705062"/>
            <a:ext cx="4094621"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b="1" dirty="0">
                <a:solidFill>
                  <a:srgbClr val="FFFFFF"/>
                </a:solidFill>
                <a:latin typeface="Montserrat"/>
                <a:sym typeface="Montserrat"/>
              </a:rPr>
              <a:t>Allow users to delete the last character in the display.</a:t>
            </a:r>
          </a:p>
          <a:p>
            <a:pPr marL="0" marR="0" lvl="0" indent="0" algn="l" rtl="0">
              <a:lnSpc>
                <a:spcPct val="100000"/>
              </a:lnSpc>
              <a:spcBef>
                <a:spcPts val="0"/>
              </a:spcBef>
              <a:spcAft>
                <a:spcPts val="0"/>
              </a:spcAft>
              <a:buNone/>
            </a:pPr>
            <a:r>
              <a:rPr lang="en-US" b="1" dirty="0">
                <a:solidFill>
                  <a:srgbClr val="FFFFFF"/>
                </a:solidFill>
                <a:latin typeface="Montserrat"/>
                <a:sym typeface="Montserrat"/>
              </a:rPr>
              <a:t>Improves usability compared to only having “Clear” or “All Clear”</a:t>
            </a:r>
          </a:p>
          <a:p>
            <a:pPr marL="0" marR="0" lvl="0" indent="0" algn="l" rtl="0">
              <a:lnSpc>
                <a:spcPct val="100000"/>
              </a:lnSpc>
              <a:spcBef>
                <a:spcPts val="0"/>
              </a:spcBef>
              <a:spcAft>
                <a:spcPts val="0"/>
              </a:spcAft>
              <a:buNone/>
            </a:pPr>
            <a:r>
              <a:rPr lang="en-US" b="1" dirty="0">
                <a:solidFill>
                  <a:srgbClr val="FFFFFF"/>
                </a:solidFill>
                <a:latin typeface="Montserrat"/>
                <a:sym typeface="Montserrat"/>
              </a:rPr>
              <a:t>Prevents frustration when typing long expressions- no need to start over</a:t>
            </a:r>
          </a:p>
        </p:txBody>
      </p:sp>
      <p:sp>
        <p:nvSpPr>
          <p:cNvPr id="888" name="Google Shape;888;p16">
            <a:extLst>
              <a:ext uri="{FF2B5EF4-FFF2-40B4-BE49-F238E27FC236}">
                <a16:creationId xmlns:a16="http://schemas.microsoft.com/office/drawing/2014/main" id="{E35CC598-E90F-B127-82CA-5DF13450CBFC}"/>
              </a:ext>
            </a:extLst>
          </p:cNvPr>
          <p:cNvSpPr txBox="1"/>
          <p:nvPr/>
        </p:nvSpPr>
        <p:spPr>
          <a:xfrm>
            <a:off x="3434169" y="7874909"/>
            <a:ext cx="4884921"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Allows users to switch between light and dark themes</a:t>
            </a:r>
          </a:p>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Improves readability in different environments.</a:t>
            </a:r>
          </a:p>
        </p:txBody>
      </p:sp>
      <p:grpSp>
        <p:nvGrpSpPr>
          <p:cNvPr id="890" name="Google Shape;890;p16">
            <a:extLst>
              <a:ext uri="{FF2B5EF4-FFF2-40B4-BE49-F238E27FC236}">
                <a16:creationId xmlns:a16="http://schemas.microsoft.com/office/drawing/2014/main" id="{FA4654D2-A753-BFC4-9EA5-84EDB927CBCF}"/>
              </a:ext>
            </a:extLst>
          </p:cNvPr>
          <p:cNvGrpSpPr/>
          <p:nvPr/>
        </p:nvGrpSpPr>
        <p:grpSpPr>
          <a:xfrm>
            <a:off x="5402127" y="1028700"/>
            <a:ext cx="3114596" cy="80027"/>
            <a:chOff x="0" y="0"/>
            <a:chExt cx="4152794" cy="106703"/>
          </a:xfrm>
        </p:grpSpPr>
        <p:grpSp>
          <p:nvGrpSpPr>
            <p:cNvPr id="891" name="Google Shape;891;p16">
              <a:extLst>
                <a:ext uri="{FF2B5EF4-FFF2-40B4-BE49-F238E27FC236}">
                  <a16:creationId xmlns:a16="http://schemas.microsoft.com/office/drawing/2014/main" id="{C4BCD4CE-B6D9-A310-A314-D677CFE70332}"/>
                </a:ext>
              </a:extLst>
            </p:cNvPr>
            <p:cNvGrpSpPr/>
            <p:nvPr/>
          </p:nvGrpSpPr>
          <p:grpSpPr>
            <a:xfrm>
              <a:off x="0" y="0"/>
              <a:ext cx="106703" cy="106703"/>
              <a:chOff x="0" y="0"/>
              <a:chExt cx="812800" cy="812800"/>
            </a:xfrm>
          </p:grpSpPr>
          <p:sp>
            <p:nvSpPr>
              <p:cNvPr id="892" name="Google Shape;892;p16">
                <a:extLst>
                  <a:ext uri="{FF2B5EF4-FFF2-40B4-BE49-F238E27FC236}">
                    <a16:creationId xmlns:a16="http://schemas.microsoft.com/office/drawing/2014/main" id="{8AAA991F-DD04-0D4B-9C34-8AD429CED9C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a:extLst>
                  <a:ext uri="{FF2B5EF4-FFF2-40B4-BE49-F238E27FC236}">
                    <a16:creationId xmlns:a16="http://schemas.microsoft.com/office/drawing/2014/main" id="{A803CE43-9719-DF0F-AFF1-97C118671B2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4" name="Google Shape;894;p16">
              <a:extLst>
                <a:ext uri="{FF2B5EF4-FFF2-40B4-BE49-F238E27FC236}">
                  <a16:creationId xmlns:a16="http://schemas.microsoft.com/office/drawing/2014/main" id="{9E7C1D9A-3F5E-A11A-47D8-A8EEE9CFF885}"/>
                </a:ext>
              </a:extLst>
            </p:cNvPr>
            <p:cNvGrpSpPr/>
            <p:nvPr/>
          </p:nvGrpSpPr>
          <p:grpSpPr>
            <a:xfrm>
              <a:off x="1348697" y="0"/>
              <a:ext cx="106703" cy="106703"/>
              <a:chOff x="0" y="0"/>
              <a:chExt cx="812800" cy="812800"/>
            </a:xfrm>
          </p:grpSpPr>
          <p:sp>
            <p:nvSpPr>
              <p:cNvPr id="895" name="Google Shape;895;p16">
                <a:extLst>
                  <a:ext uri="{FF2B5EF4-FFF2-40B4-BE49-F238E27FC236}">
                    <a16:creationId xmlns:a16="http://schemas.microsoft.com/office/drawing/2014/main" id="{92465470-9A02-CE1E-A61D-FFA7D44092A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a:extLst>
                  <a:ext uri="{FF2B5EF4-FFF2-40B4-BE49-F238E27FC236}">
                    <a16:creationId xmlns:a16="http://schemas.microsoft.com/office/drawing/2014/main" id="{04B3E3AF-D872-12DF-62CE-D9FB1F6E4DE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7" name="Google Shape;897;p16">
              <a:extLst>
                <a:ext uri="{FF2B5EF4-FFF2-40B4-BE49-F238E27FC236}">
                  <a16:creationId xmlns:a16="http://schemas.microsoft.com/office/drawing/2014/main" id="{2DC0C225-538F-502E-1350-9E4ABF80C409}"/>
                </a:ext>
              </a:extLst>
            </p:cNvPr>
            <p:cNvGrpSpPr/>
            <p:nvPr/>
          </p:nvGrpSpPr>
          <p:grpSpPr>
            <a:xfrm>
              <a:off x="1798263" y="0"/>
              <a:ext cx="106703" cy="106703"/>
              <a:chOff x="0" y="0"/>
              <a:chExt cx="812800" cy="812800"/>
            </a:xfrm>
          </p:grpSpPr>
          <p:sp>
            <p:nvSpPr>
              <p:cNvPr id="898" name="Google Shape;898;p16">
                <a:extLst>
                  <a:ext uri="{FF2B5EF4-FFF2-40B4-BE49-F238E27FC236}">
                    <a16:creationId xmlns:a16="http://schemas.microsoft.com/office/drawing/2014/main" id="{4117636B-A6F1-7552-1B38-8143A83B633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a:extLst>
                  <a:ext uri="{FF2B5EF4-FFF2-40B4-BE49-F238E27FC236}">
                    <a16:creationId xmlns:a16="http://schemas.microsoft.com/office/drawing/2014/main" id="{340C8D89-0935-DA8A-B251-872133500FE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0" name="Google Shape;900;p16">
              <a:extLst>
                <a:ext uri="{FF2B5EF4-FFF2-40B4-BE49-F238E27FC236}">
                  <a16:creationId xmlns:a16="http://schemas.microsoft.com/office/drawing/2014/main" id="{AE8711FA-E310-02A0-0C5B-A4DA639E55FC}"/>
                </a:ext>
              </a:extLst>
            </p:cNvPr>
            <p:cNvGrpSpPr/>
            <p:nvPr/>
          </p:nvGrpSpPr>
          <p:grpSpPr>
            <a:xfrm>
              <a:off x="2247828" y="0"/>
              <a:ext cx="106703" cy="106703"/>
              <a:chOff x="0" y="0"/>
              <a:chExt cx="812800" cy="812800"/>
            </a:xfrm>
          </p:grpSpPr>
          <p:sp>
            <p:nvSpPr>
              <p:cNvPr id="901" name="Google Shape;901;p16">
                <a:extLst>
                  <a:ext uri="{FF2B5EF4-FFF2-40B4-BE49-F238E27FC236}">
                    <a16:creationId xmlns:a16="http://schemas.microsoft.com/office/drawing/2014/main" id="{BF19D674-E5AB-3CB7-5E55-B36D7AE8DE8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a:extLst>
                  <a:ext uri="{FF2B5EF4-FFF2-40B4-BE49-F238E27FC236}">
                    <a16:creationId xmlns:a16="http://schemas.microsoft.com/office/drawing/2014/main" id="{E1718E99-AE22-47AB-4093-52F57701B7A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3" name="Google Shape;903;p16">
              <a:extLst>
                <a:ext uri="{FF2B5EF4-FFF2-40B4-BE49-F238E27FC236}">
                  <a16:creationId xmlns:a16="http://schemas.microsoft.com/office/drawing/2014/main" id="{B4FA0EB9-7E90-7769-6C31-0F881AF6C239}"/>
                </a:ext>
              </a:extLst>
            </p:cNvPr>
            <p:cNvGrpSpPr/>
            <p:nvPr/>
          </p:nvGrpSpPr>
          <p:grpSpPr>
            <a:xfrm>
              <a:off x="2697394" y="0"/>
              <a:ext cx="106703" cy="106703"/>
              <a:chOff x="0" y="0"/>
              <a:chExt cx="812800" cy="812800"/>
            </a:xfrm>
          </p:grpSpPr>
          <p:sp>
            <p:nvSpPr>
              <p:cNvPr id="904" name="Google Shape;904;p16">
                <a:extLst>
                  <a:ext uri="{FF2B5EF4-FFF2-40B4-BE49-F238E27FC236}">
                    <a16:creationId xmlns:a16="http://schemas.microsoft.com/office/drawing/2014/main" id="{35FC4BC2-9C1F-8919-AFE7-12E7B47C55F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a:extLst>
                  <a:ext uri="{FF2B5EF4-FFF2-40B4-BE49-F238E27FC236}">
                    <a16:creationId xmlns:a16="http://schemas.microsoft.com/office/drawing/2014/main" id="{C61F98E8-65A6-5843-0C6E-C19D6B4CDAE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6" name="Google Shape;906;p16">
              <a:extLst>
                <a:ext uri="{FF2B5EF4-FFF2-40B4-BE49-F238E27FC236}">
                  <a16:creationId xmlns:a16="http://schemas.microsoft.com/office/drawing/2014/main" id="{64036EC4-53F8-C89D-386A-B5BBD8D1A6D0}"/>
                </a:ext>
              </a:extLst>
            </p:cNvPr>
            <p:cNvGrpSpPr/>
            <p:nvPr/>
          </p:nvGrpSpPr>
          <p:grpSpPr>
            <a:xfrm>
              <a:off x="3146959" y="0"/>
              <a:ext cx="106703" cy="106703"/>
              <a:chOff x="0" y="0"/>
              <a:chExt cx="812800" cy="812800"/>
            </a:xfrm>
          </p:grpSpPr>
          <p:sp>
            <p:nvSpPr>
              <p:cNvPr id="907" name="Google Shape;907;p16">
                <a:extLst>
                  <a:ext uri="{FF2B5EF4-FFF2-40B4-BE49-F238E27FC236}">
                    <a16:creationId xmlns:a16="http://schemas.microsoft.com/office/drawing/2014/main" id="{95F7965B-8B52-2144-8B69-7A01259D208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a:extLst>
                  <a:ext uri="{FF2B5EF4-FFF2-40B4-BE49-F238E27FC236}">
                    <a16:creationId xmlns:a16="http://schemas.microsoft.com/office/drawing/2014/main" id="{A666D3BA-A4EA-AE53-E9B9-C75354758A3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9" name="Google Shape;909;p16">
              <a:extLst>
                <a:ext uri="{FF2B5EF4-FFF2-40B4-BE49-F238E27FC236}">
                  <a16:creationId xmlns:a16="http://schemas.microsoft.com/office/drawing/2014/main" id="{A8DC1671-C3CC-C48C-72AF-49F61B1FA1B6}"/>
                </a:ext>
              </a:extLst>
            </p:cNvPr>
            <p:cNvGrpSpPr/>
            <p:nvPr/>
          </p:nvGrpSpPr>
          <p:grpSpPr>
            <a:xfrm>
              <a:off x="449566" y="0"/>
              <a:ext cx="106703" cy="106703"/>
              <a:chOff x="0" y="0"/>
              <a:chExt cx="812800" cy="812800"/>
            </a:xfrm>
          </p:grpSpPr>
          <p:sp>
            <p:nvSpPr>
              <p:cNvPr id="910" name="Google Shape;910;p16">
                <a:extLst>
                  <a:ext uri="{FF2B5EF4-FFF2-40B4-BE49-F238E27FC236}">
                    <a16:creationId xmlns:a16="http://schemas.microsoft.com/office/drawing/2014/main" id="{33CD208B-7CDF-3094-4A71-65BCEDF2339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a:extLst>
                  <a:ext uri="{FF2B5EF4-FFF2-40B4-BE49-F238E27FC236}">
                    <a16:creationId xmlns:a16="http://schemas.microsoft.com/office/drawing/2014/main" id="{C25C2BB6-2046-7419-5A71-0288CD32DE4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2" name="Google Shape;912;p16">
              <a:extLst>
                <a:ext uri="{FF2B5EF4-FFF2-40B4-BE49-F238E27FC236}">
                  <a16:creationId xmlns:a16="http://schemas.microsoft.com/office/drawing/2014/main" id="{EE6C22B3-F0D1-16DF-458E-4C6996CF1486}"/>
                </a:ext>
              </a:extLst>
            </p:cNvPr>
            <p:cNvGrpSpPr/>
            <p:nvPr/>
          </p:nvGrpSpPr>
          <p:grpSpPr>
            <a:xfrm>
              <a:off x="899131" y="0"/>
              <a:ext cx="106703" cy="106703"/>
              <a:chOff x="0" y="0"/>
              <a:chExt cx="812800" cy="812800"/>
            </a:xfrm>
          </p:grpSpPr>
          <p:sp>
            <p:nvSpPr>
              <p:cNvPr id="913" name="Google Shape;913;p16">
                <a:extLst>
                  <a:ext uri="{FF2B5EF4-FFF2-40B4-BE49-F238E27FC236}">
                    <a16:creationId xmlns:a16="http://schemas.microsoft.com/office/drawing/2014/main" id="{DAB9987C-0193-6C8C-1577-01A6E898D95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a:extLst>
                  <a:ext uri="{FF2B5EF4-FFF2-40B4-BE49-F238E27FC236}">
                    <a16:creationId xmlns:a16="http://schemas.microsoft.com/office/drawing/2014/main" id="{51A9F76E-2D16-D1DC-0C22-2122856E26B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5" name="Google Shape;915;p16">
              <a:extLst>
                <a:ext uri="{FF2B5EF4-FFF2-40B4-BE49-F238E27FC236}">
                  <a16:creationId xmlns:a16="http://schemas.microsoft.com/office/drawing/2014/main" id="{4DDCBB0E-74B3-9A56-5701-2C34ECB4EBB1}"/>
                </a:ext>
              </a:extLst>
            </p:cNvPr>
            <p:cNvGrpSpPr/>
            <p:nvPr/>
          </p:nvGrpSpPr>
          <p:grpSpPr>
            <a:xfrm>
              <a:off x="3596525" y="0"/>
              <a:ext cx="106703" cy="106703"/>
              <a:chOff x="0" y="0"/>
              <a:chExt cx="812800" cy="812800"/>
            </a:xfrm>
          </p:grpSpPr>
          <p:sp>
            <p:nvSpPr>
              <p:cNvPr id="916" name="Google Shape;916;p16">
                <a:extLst>
                  <a:ext uri="{FF2B5EF4-FFF2-40B4-BE49-F238E27FC236}">
                    <a16:creationId xmlns:a16="http://schemas.microsoft.com/office/drawing/2014/main" id="{BE6B6727-B5AB-12DB-8866-CF57723FA66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a:extLst>
                  <a:ext uri="{FF2B5EF4-FFF2-40B4-BE49-F238E27FC236}">
                    <a16:creationId xmlns:a16="http://schemas.microsoft.com/office/drawing/2014/main" id="{26969CE1-A8A2-A40E-210C-AEF1C99A198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8" name="Google Shape;918;p16">
              <a:extLst>
                <a:ext uri="{FF2B5EF4-FFF2-40B4-BE49-F238E27FC236}">
                  <a16:creationId xmlns:a16="http://schemas.microsoft.com/office/drawing/2014/main" id="{A1149928-D191-4A07-13A3-23E6321C5AA1}"/>
                </a:ext>
              </a:extLst>
            </p:cNvPr>
            <p:cNvGrpSpPr/>
            <p:nvPr/>
          </p:nvGrpSpPr>
          <p:grpSpPr>
            <a:xfrm>
              <a:off x="4046091" y="0"/>
              <a:ext cx="106703" cy="106703"/>
              <a:chOff x="0" y="0"/>
              <a:chExt cx="812800" cy="812800"/>
            </a:xfrm>
          </p:grpSpPr>
          <p:sp>
            <p:nvSpPr>
              <p:cNvPr id="919" name="Google Shape;919;p16">
                <a:extLst>
                  <a:ext uri="{FF2B5EF4-FFF2-40B4-BE49-F238E27FC236}">
                    <a16:creationId xmlns:a16="http://schemas.microsoft.com/office/drawing/2014/main" id="{AC255162-D931-CE63-DFC6-0CAA8D0B984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a:extLst>
                  <a:ext uri="{FF2B5EF4-FFF2-40B4-BE49-F238E27FC236}">
                    <a16:creationId xmlns:a16="http://schemas.microsoft.com/office/drawing/2014/main" id="{A0ED1D90-F7B7-7D57-334C-F00AF147BF0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25" name="Google Shape;925;p16">
            <a:extLst>
              <a:ext uri="{FF2B5EF4-FFF2-40B4-BE49-F238E27FC236}">
                <a16:creationId xmlns:a16="http://schemas.microsoft.com/office/drawing/2014/main" id="{6934BF04-A53E-A8D6-7ACD-FFC92858C24C}"/>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5072951" y="1396345"/>
            <a:ext cx="4950862" cy="1508350"/>
          </a:xfrm>
          <a:prstGeom prst="rect">
            <a:avLst/>
          </a:prstGeom>
          <a:noFill/>
          <a:ln>
            <a:noFill/>
          </a:ln>
        </p:spPr>
      </p:pic>
      <p:pic>
        <p:nvPicPr>
          <p:cNvPr id="2" name="Picture 1">
            <a:extLst>
              <a:ext uri="{FF2B5EF4-FFF2-40B4-BE49-F238E27FC236}">
                <a16:creationId xmlns:a16="http://schemas.microsoft.com/office/drawing/2014/main" id="{2F07A3C5-EAFF-4790-1BC8-FD6512964D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016939FE-2144-6468-0E17-F9C370AEAB1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83389" y="4303564"/>
            <a:ext cx="1181870" cy="848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3684022B-B2A6-778F-B19D-2E5EF9711A2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517227" y="4310560"/>
            <a:ext cx="1181871" cy="848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B9BF9402-0C7A-5605-75F9-C6562CE2331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3388" y="7404740"/>
            <a:ext cx="1181871" cy="855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29869319"/>
      </p:ext>
    </p:extLst>
  </p:cSld>
  <p:clrMapOvr>
    <a:masterClrMapping/>
  </p:clrMapOvr>
</p:sld>
</file>

<file path=ppt/theme/theme1.xml><?xml version="1.0" encoding="utf-8"?>
<a:theme xmlns:a="http://schemas.openxmlformats.org/drawingml/2006/main"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1059</Words>
  <Application>Microsoft Office PowerPoint</Application>
  <PresentationFormat>Custom</PresentationFormat>
  <Paragraphs>257</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Arial</vt:lpstr>
      <vt:lpstr>Barlow</vt:lpstr>
      <vt:lpstr>Oswald</vt:lpstr>
      <vt:lpstr>Montserrat</vt:lpstr>
      <vt:lpstr>Ethics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Ajay Kumar Sahu</dc:creator>
  <cp:lastModifiedBy>Ajay Kumar Sahu</cp:lastModifiedBy>
  <cp:revision>5</cp:revision>
  <dcterms:modified xsi:type="dcterms:W3CDTF">2025-12-17T18:24:27Z</dcterms:modified>
</cp:coreProperties>
</file>